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1.xml" ContentType="application/vnd.openxmlformats-officedocument.theme+xml"/>
  <Override PartName="/ppt/charts/style4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handoutMasterIdLst>
    <p:handoutMasterId r:id="rId9"/>
  </p:handoutMasterIdLst>
  <p:sldIdLst>
    <p:sldId id="490" r:id="rId2"/>
    <p:sldId id="489" r:id="rId3"/>
    <p:sldId id="478" r:id="rId4"/>
    <p:sldId id="486" r:id="rId5"/>
    <p:sldId id="487" r:id="rId6"/>
    <p:sldId id="488" r:id="rId7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5682" autoAdjust="0"/>
  </p:normalViewPr>
  <p:slideViewPr>
    <p:cSldViewPr>
      <p:cViewPr varScale="1">
        <p:scale>
          <a:sx n="100" d="100"/>
          <a:sy n="100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A3331\Documents\220609%20TCC&#30740;&#20462;&#20869;&#23481;&#12398;&#26908;&#35342;\220609%20TCC&#30740;&#20462;&#12398;&#23455;&#32722;&#29992;excel&#12501;&#12449;&#12452;&#12523;&#12398;&#20316;&#25104;\20220609&#26696;_WorksheetsForTCCTraining++++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A3331\Documents\220609%20TCC&#30740;&#20462;&#20869;&#23481;&#12398;&#26908;&#35342;\220609%20TCC&#30740;&#20462;&#12398;&#23455;&#32722;&#29992;excel&#12501;&#12449;&#12452;&#12523;&#12398;&#20316;&#25104;\20220609&#26696;_WorksheetsForTCCTraining++++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A3331\Documents\2206XX%20TCC&#30740;&#20462;&#20869;&#23481;&#12398;&#26908;&#35342;\220609%20TCC&#30740;&#20462;&#12398;&#23455;&#32722;&#29992;excel&#12501;&#12449;&#12452;&#12523;&#12398;&#20316;&#25104;\20220624&#26696;_WorksheetsForTCCTrain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A3331\Documents\2206XX%20TCC&#30740;&#20462;&#20869;&#23481;&#12398;&#26908;&#35342;\220609%20TCC&#30740;&#20462;&#12398;&#23455;&#32722;&#29992;excel&#12501;&#12449;&#12452;&#12523;&#12398;&#20316;&#25104;\20220624&#26696;_WorksheetsForTCCTrain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A3331\Documents\2206XX%20TCC&#30740;&#20462;&#20869;&#23481;&#12398;&#26908;&#35342;\220609%20TCC&#30740;&#20462;&#12398;&#23455;&#32722;&#29992;excel&#12501;&#12449;&#12452;&#12523;&#12398;&#20316;&#25104;\20220624&#26696;_WorksheetsForTCCTrain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'Pearson test'!$B$2</c:f>
              <c:strCache>
                <c:ptCount val="1"/>
                <c:pt idx="0">
                  <c:v>Data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'Pearson test'!$A$3:$A$148</c:f>
              <c:numCache>
                <c:formatCode>General</c:formatCode>
                <c:ptCount val="146"/>
                <c:pt idx="0">
                  <c:v>1876</c:v>
                </c:pt>
                <c:pt idx="1">
                  <c:v>1877</c:v>
                </c:pt>
                <c:pt idx="2">
                  <c:v>1878</c:v>
                </c:pt>
                <c:pt idx="3">
                  <c:v>1879</c:v>
                </c:pt>
                <c:pt idx="4">
                  <c:v>1880</c:v>
                </c:pt>
                <c:pt idx="5">
                  <c:v>1881</c:v>
                </c:pt>
                <c:pt idx="6">
                  <c:v>1882</c:v>
                </c:pt>
                <c:pt idx="7">
                  <c:v>1883</c:v>
                </c:pt>
                <c:pt idx="8">
                  <c:v>1884</c:v>
                </c:pt>
                <c:pt idx="9">
                  <c:v>1885</c:v>
                </c:pt>
                <c:pt idx="10">
                  <c:v>1886</c:v>
                </c:pt>
                <c:pt idx="11">
                  <c:v>1887</c:v>
                </c:pt>
                <c:pt idx="12">
                  <c:v>1888</c:v>
                </c:pt>
                <c:pt idx="13">
                  <c:v>1889</c:v>
                </c:pt>
                <c:pt idx="14">
                  <c:v>1890</c:v>
                </c:pt>
                <c:pt idx="15">
                  <c:v>1891</c:v>
                </c:pt>
                <c:pt idx="16">
                  <c:v>1892</c:v>
                </c:pt>
                <c:pt idx="17">
                  <c:v>1893</c:v>
                </c:pt>
                <c:pt idx="18">
                  <c:v>1894</c:v>
                </c:pt>
                <c:pt idx="19">
                  <c:v>1895</c:v>
                </c:pt>
                <c:pt idx="20">
                  <c:v>1896</c:v>
                </c:pt>
                <c:pt idx="21">
                  <c:v>1897</c:v>
                </c:pt>
                <c:pt idx="22">
                  <c:v>1898</c:v>
                </c:pt>
                <c:pt idx="23">
                  <c:v>1899</c:v>
                </c:pt>
                <c:pt idx="24">
                  <c:v>1900</c:v>
                </c:pt>
                <c:pt idx="25">
                  <c:v>1901</c:v>
                </c:pt>
                <c:pt idx="26">
                  <c:v>1902</c:v>
                </c:pt>
                <c:pt idx="27">
                  <c:v>1903</c:v>
                </c:pt>
                <c:pt idx="28">
                  <c:v>1904</c:v>
                </c:pt>
                <c:pt idx="29">
                  <c:v>1905</c:v>
                </c:pt>
                <c:pt idx="30">
                  <c:v>1906</c:v>
                </c:pt>
                <c:pt idx="31">
                  <c:v>1907</c:v>
                </c:pt>
                <c:pt idx="32">
                  <c:v>1908</c:v>
                </c:pt>
                <c:pt idx="33">
                  <c:v>1909</c:v>
                </c:pt>
                <c:pt idx="34">
                  <c:v>1910</c:v>
                </c:pt>
                <c:pt idx="35">
                  <c:v>1911</c:v>
                </c:pt>
                <c:pt idx="36">
                  <c:v>1912</c:v>
                </c:pt>
                <c:pt idx="37">
                  <c:v>1913</c:v>
                </c:pt>
                <c:pt idx="38">
                  <c:v>1914</c:v>
                </c:pt>
                <c:pt idx="39">
                  <c:v>1915</c:v>
                </c:pt>
                <c:pt idx="40">
                  <c:v>1916</c:v>
                </c:pt>
                <c:pt idx="41">
                  <c:v>1917</c:v>
                </c:pt>
                <c:pt idx="42">
                  <c:v>1918</c:v>
                </c:pt>
                <c:pt idx="43">
                  <c:v>1919</c:v>
                </c:pt>
                <c:pt idx="44">
                  <c:v>1920</c:v>
                </c:pt>
                <c:pt idx="45">
                  <c:v>1921</c:v>
                </c:pt>
                <c:pt idx="46">
                  <c:v>1922</c:v>
                </c:pt>
                <c:pt idx="47">
                  <c:v>1923</c:v>
                </c:pt>
                <c:pt idx="48">
                  <c:v>1924</c:v>
                </c:pt>
                <c:pt idx="49">
                  <c:v>1925</c:v>
                </c:pt>
                <c:pt idx="50">
                  <c:v>1926</c:v>
                </c:pt>
                <c:pt idx="51">
                  <c:v>1927</c:v>
                </c:pt>
                <c:pt idx="52">
                  <c:v>1928</c:v>
                </c:pt>
                <c:pt idx="53">
                  <c:v>1929</c:v>
                </c:pt>
                <c:pt idx="54">
                  <c:v>1930</c:v>
                </c:pt>
                <c:pt idx="55">
                  <c:v>1931</c:v>
                </c:pt>
                <c:pt idx="56">
                  <c:v>1932</c:v>
                </c:pt>
                <c:pt idx="57">
                  <c:v>1933</c:v>
                </c:pt>
                <c:pt idx="58">
                  <c:v>1934</c:v>
                </c:pt>
                <c:pt idx="59">
                  <c:v>1935</c:v>
                </c:pt>
                <c:pt idx="60">
                  <c:v>1936</c:v>
                </c:pt>
                <c:pt idx="61">
                  <c:v>1937</c:v>
                </c:pt>
                <c:pt idx="62">
                  <c:v>1938</c:v>
                </c:pt>
                <c:pt idx="63">
                  <c:v>1939</c:v>
                </c:pt>
                <c:pt idx="64">
                  <c:v>1940</c:v>
                </c:pt>
                <c:pt idx="65">
                  <c:v>1941</c:v>
                </c:pt>
                <c:pt idx="66">
                  <c:v>1942</c:v>
                </c:pt>
                <c:pt idx="67">
                  <c:v>1943</c:v>
                </c:pt>
                <c:pt idx="68">
                  <c:v>1944</c:v>
                </c:pt>
                <c:pt idx="69">
                  <c:v>1945</c:v>
                </c:pt>
                <c:pt idx="70">
                  <c:v>1946</c:v>
                </c:pt>
                <c:pt idx="71">
                  <c:v>1947</c:v>
                </c:pt>
                <c:pt idx="72">
                  <c:v>1948</c:v>
                </c:pt>
                <c:pt idx="73">
                  <c:v>1949</c:v>
                </c:pt>
                <c:pt idx="74">
                  <c:v>1950</c:v>
                </c:pt>
                <c:pt idx="75">
                  <c:v>1951</c:v>
                </c:pt>
                <c:pt idx="76">
                  <c:v>1952</c:v>
                </c:pt>
                <c:pt idx="77">
                  <c:v>1953</c:v>
                </c:pt>
                <c:pt idx="78">
                  <c:v>1954</c:v>
                </c:pt>
                <c:pt idx="79">
                  <c:v>1955</c:v>
                </c:pt>
                <c:pt idx="80">
                  <c:v>1956</c:v>
                </c:pt>
                <c:pt idx="81">
                  <c:v>1957</c:v>
                </c:pt>
                <c:pt idx="82">
                  <c:v>1958</c:v>
                </c:pt>
                <c:pt idx="83">
                  <c:v>1959</c:v>
                </c:pt>
                <c:pt idx="84">
                  <c:v>1960</c:v>
                </c:pt>
                <c:pt idx="85">
                  <c:v>1961</c:v>
                </c:pt>
                <c:pt idx="86">
                  <c:v>1962</c:v>
                </c:pt>
                <c:pt idx="87">
                  <c:v>1963</c:v>
                </c:pt>
                <c:pt idx="88">
                  <c:v>1964</c:v>
                </c:pt>
                <c:pt idx="89">
                  <c:v>1965</c:v>
                </c:pt>
                <c:pt idx="90">
                  <c:v>1966</c:v>
                </c:pt>
                <c:pt idx="91">
                  <c:v>1967</c:v>
                </c:pt>
                <c:pt idx="92">
                  <c:v>1968</c:v>
                </c:pt>
                <c:pt idx="93">
                  <c:v>1969</c:v>
                </c:pt>
                <c:pt idx="94">
                  <c:v>1970</c:v>
                </c:pt>
                <c:pt idx="95">
                  <c:v>1971</c:v>
                </c:pt>
                <c:pt idx="96">
                  <c:v>1972</c:v>
                </c:pt>
                <c:pt idx="97">
                  <c:v>1973</c:v>
                </c:pt>
                <c:pt idx="98">
                  <c:v>1974</c:v>
                </c:pt>
                <c:pt idx="99">
                  <c:v>1975</c:v>
                </c:pt>
                <c:pt idx="100">
                  <c:v>1976</c:v>
                </c:pt>
                <c:pt idx="101">
                  <c:v>1977</c:v>
                </c:pt>
                <c:pt idx="102">
                  <c:v>1978</c:v>
                </c:pt>
                <c:pt idx="103">
                  <c:v>1979</c:v>
                </c:pt>
                <c:pt idx="104">
                  <c:v>1980</c:v>
                </c:pt>
                <c:pt idx="105">
                  <c:v>1981</c:v>
                </c:pt>
                <c:pt idx="106">
                  <c:v>1982</c:v>
                </c:pt>
                <c:pt idx="107">
                  <c:v>1983</c:v>
                </c:pt>
                <c:pt idx="108">
                  <c:v>1984</c:v>
                </c:pt>
                <c:pt idx="109">
                  <c:v>1985</c:v>
                </c:pt>
                <c:pt idx="110">
                  <c:v>1986</c:v>
                </c:pt>
                <c:pt idx="111">
                  <c:v>1987</c:v>
                </c:pt>
                <c:pt idx="112">
                  <c:v>1988</c:v>
                </c:pt>
                <c:pt idx="113">
                  <c:v>1989</c:v>
                </c:pt>
                <c:pt idx="114">
                  <c:v>1990</c:v>
                </c:pt>
                <c:pt idx="115">
                  <c:v>1991</c:v>
                </c:pt>
                <c:pt idx="116">
                  <c:v>1992</c:v>
                </c:pt>
                <c:pt idx="117">
                  <c:v>1993</c:v>
                </c:pt>
                <c:pt idx="118">
                  <c:v>1994</c:v>
                </c:pt>
                <c:pt idx="119">
                  <c:v>1995</c:v>
                </c:pt>
                <c:pt idx="120">
                  <c:v>1996</c:v>
                </c:pt>
                <c:pt idx="121">
                  <c:v>1997</c:v>
                </c:pt>
                <c:pt idx="122">
                  <c:v>1998</c:v>
                </c:pt>
                <c:pt idx="123">
                  <c:v>1999</c:v>
                </c:pt>
                <c:pt idx="124">
                  <c:v>2000</c:v>
                </c:pt>
                <c:pt idx="125">
                  <c:v>2001</c:v>
                </c:pt>
                <c:pt idx="126">
                  <c:v>2002</c:v>
                </c:pt>
                <c:pt idx="127">
                  <c:v>2003</c:v>
                </c:pt>
                <c:pt idx="128">
                  <c:v>2004</c:v>
                </c:pt>
                <c:pt idx="129">
                  <c:v>2005</c:v>
                </c:pt>
                <c:pt idx="130">
                  <c:v>2006</c:v>
                </c:pt>
                <c:pt idx="131">
                  <c:v>2007</c:v>
                </c:pt>
                <c:pt idx="132">
                  <c:v>2008</c:v>
                </c:pt>
                <c:pt idx="133">
                  <c:v>2009</c:v>
                </c:pt>
                <c:pt idx="134">
                  <c:v>2010</c:v>
                </c:pt>
                <c:pt idx="135">
                  <c:v>2011</c:v>
                </c:pt>
                <c:pt idx="136">
                  <c:v>2012</c:v>
                </c:pt>
                <c:pt idx="137">
                  <c:v>2013</c:v>
                </c:pt>
                <c:pt idx="138">
                  <c:v>2014</c:v>
                </c:pt>
                <c:pt idx="139">
                  <c:v>2015</c:v>
                </c:pt>
                <c:pt idx="140">
                  <c:v>2016</c:v>
                </c:pt>
                <c:pt idx="141">
                  <c:v>2017</c:v>
                </c:pt>
                <c:pt idx="142">
                  <c:v>2018</c:v>
                </c:pt>
                <c:pt idx="143">
                  <c:v>2019</c:v>
                </c:pt>
                <c:pt idx="144">
                  <c:v>2020</c:v>
                </c:pt>
                <c:pt idx="145">
                  <c:v>2021</c:v>
                </c:pt>
              </c:numCache>
            </c:numRef>
          </c:cat>
          <c:val>
            <c:numRef>
              <c:f>'Pearson test'!$B$3:$B$148</c:f>
              <c:numCache>
                <c:formatCode>General</c:formatCode>
                <c:ptCount val="146"/>
                <c:pt idx="0">
                  <c:v>12.7</c:v>
                </c:pt>
                <c:pt idx="1">
                  <c:v>13.3</c:v>
                </c:pt>
                <c:pt idx="2">
                  <c:v>13</c:v>
                </c:pt>
                <c:pt idx="3">
                  <c:v>13.8</c:v>
                </c:pt>
                <c:pt idx="4">
                  <c:v>13.3</c:v>
                </c:pt>
                <c:pt idx="5">
                  <c:v>13</c:v>
                </c:pt>
                <c:pt idx="6">
                  <c:v>13.1</c:v>
                </c:pt>
                <c:pt idx="7">
                  <c:v>12.5</c:v>
                </c:pt>
                <c:pt idx="8">
                  <c:v>12.1</c:v>
                </c:pt>
                <c:pt idx="9">
                  <c:v>12.2</c:v>
                </c:pt>
                <c:pt idx="10">
                  <c:v>13.1</c:v>
                </c:pt>
                <c:pt idx="11">
                  <c:v>12.9</c:v>
                </c:pt>
                <c:pt idx="12">
                  <c:v>12.7</c:v>
                </c:pt>
                <c:pt idx="13">
                  <c:v>12.4</c:v>
                </c:pt>
                <c:pt idx="14">
                  <c:v>14.2</c:v>
                </c:pt>
                <c:pt idx="15">
                  <c:v>13.6</c:v>
                </c:pt>
                <c:pt idx="16">
                  <c:v>13.2</c:v>
                </c:pt>
                <c:pt idx="17">
                  <c:v>12.9</c:v>
                </c:pt>
                <c:pt idx="18">
                  <c:v>13.9</c:v>
                </c:pt>
                <c:pt idx="19">
                  <c:v>13</c:v>
                </c:pt>
                <c:pt idx="20">
                  <c:v>13.2</c:v>
                </c:pt>
                <c:pt idx="21">
                  <c:v>12.3</c:v>
                </c:pt>
                <c:pt idx="22">
                  <c:v>13.1</c:v>
                </c:pt>
                <c:pt idx="23">
                  <c:v>13</c:v>
                </c:pt>
                <c:pt idx="24">
                  <c:v>12.7</c:v>
                </c:pt>
                <c:pt idx="25">
                  <c:v>13</c:v>
                </c:pt>
                <c:pt idx="26">
                  <c:v>12.9</c:v>
                </c:pt>
                <c:pt idx="27">
                  <c:v>12.8</c:v>
                </c:pt>
                <c:pt idx="28">
                  <c:v>12.9</c:v>
                </c:pt>
                <c:pt idx="29">
                  <c:v>12.6</c:v>
                </c:pt>
                <c:pt idx="30">
                  <c:v>12.3</c:v>
                </c:pt>
                <c:pt idx="31">
                  <c:v>12.6</c:v>
                </c:pt>
                <c:pt idx="32">
                  <c:v>12.4</c:v>
                </c:pt>
                <c:pt idx="33">
                  <c:v>12.7</c:v>
                </c:pt>
                <c:pt idx="34">
                  <c:v>12.6</c:v>
                </c:pt>
                <c:pt idx="35">
                  <c:v>13.6</c:v>
                </c:pt>
                <c:pt idx="36">
                  <c:v>13.1</c:v>
                </c:pt>
                <c:pt idx="37">
                  <c:v>12.5</c:v>
                </c:pt>
                <c:pt idx="38">
                  <c:v>13.8</c:v>
                </c:pt>
                <c:pt idx="39">
                  <c:v>13.3</c:v>
                </c:pt>
                <c:pt idx="40">
                  <c:v>13.6</c:v>
                </c:pt>
                <c:pt idx="41">
                  <c:v>12.8</c:v>
                </c:pt>
                <c:pt idx="42">
                  <c:v>12.9</c:v>
                </c:pt>
                <c:pt idx="43">
                  <c:v>13.2</c:v>
                </c:pt>
                <c:pt idx="44">
                  <c:v>13.3</c:v>
                </c:pt>
                <c:pt idx="45">
                  <c:v>12.8</c:v>
                </c:pt>
                <c:pt idx="46">
                  <c:v>13.6</c:v>
                </c:pt>
                <c:pt idx="47">
                  <c:v>13.4</c:v>
                </c:pt>
                <c:pt idx="48">
                  <c:v>13.1</c:v>
                </c:pt>
                <c:pt idx="49">
                  <c:v>13</c:v>
                </c:pt>
                <c:pt idx="50">
                  <c:v>12.8</c:v>
                </c:pt>
                <c:pt idx="51">
                  <c:v>13.3</c:v>
                </c:pt>
                <c:pt idx="52">
                  <c:v>13.3</c:v>
                </c:pt>
                <c:pt idx="53">
                  <c:v>13.4</c:v>
                </c:pt>
                <c:pt idx="54">
                  <c:v>14</c:v>
                </c:pt>
                <c:pt idx="55">
                  <c:v>13.1</c:v>
                </c:pt>
                <c:pt idx="56">
                  <c:v>13.7</c:v>
                </c:pt>
                <c:pt idx="57">
                  <c:v>13.8</c:v>
                </c:pt>
                <c:pt idx="58">
                  <c:v>13.1</c:v>
                </c:pt>
                <c:pt idx="59">
                  <c:v>13.3</c:v>
                </c:pt>
                <c:pt idx="60">
                  <c:v>13.3</c:v>
                </c:pt>
                <c:pt idx="61">
                  <c:v>14</c:v>
                </c:pt>
                <c:pt idx="62">
                  <c:v>13.7</c:v>
                </c:pt>
                <c:pt idx="63">
                  <c:v>13.8</c:v>
                </c:pt>
                <c:pt idx="64">
                  <c:v>13.9</c:v>
                </c:pt>
                <c:pt idx="65">
                  <c:v>13.7</c:v>
                </c:pt>
                <c:pt idx="66">
                  <c:v>14.2</c:v>
                </c:pt>
                <c:pt idx="67">
                  <c:v>13.7</c:v>
                </c:pt>
                <c:pt idx="68">
                  <c:v>13.3</c:v>
                </c:pt>
                <c:pt idx="69">
                  <c:v>12.7</c:v>
                </c:pt>
                <c:pt idx="70">
                  <c:v>14.1</c:v>
                </c:pt>
                <c:pt idx="71">
                  <c:v>13.2</c:v>
                </c:pt>
                <c:pt idx="72">
                  <c:v>14.3</c:v>
                </c:pt>
                <c:pt idx="73">
                  <c:v>13.7</c:v>
                </c:pt>
                <c:pt idx="74">
                  <c:v>14.2</c:v>
                </c:pt>
                <c:pt idx="75">
                  <c:v>13.9</c:v>
                </c:pt>
                <c:pt idx="76">
                  <c:v>13.8</c:v>
                </c:pt>
                <c:pt idx="77">
                  <c:v>13.7</c:v>
                </c:pt>
                <c:pt idx="78">
                  <c:v>13.9</c:v>
                </c:pt>
                <c:pt idx="79">
                  <c:v>14.6</c:v>
                </c:pt>
                <c:pt idx="80">
                  <c:v>13.9</c:v>
                </c:pt>
                <c:pt idx="81">
                  <c:v>14</c:v>
                </c:pt>
                <c:pt idx="82">
                  <c:v>14.3</c:v>
                </c:pt>
                <c:pt idx="83">
                  <c:v>14.8</c:v>
                </c:pt>
                <c:pt idx="84">
                  <c:v>14.6</c:v>
                </c:pt>
                <c:pt idx="85">
                  <c:v>15.1</c:v>
                </c:pt>
                <c:pt idx="86">
                  <c:v>14.5</c:v>
                </c:pt>
                <c:pt idx="87">
                  <c:v>14.1</c:v>
                </c:pt>
                <c:pt idx="88">
                  <c:v>14.4</c:v>
                </c:pt>
                <c:pt idx="89">
                  <c:v>13.8</c:v>
                </c:pt>
                <c:pt idx="90">
                  <c:v>14.6</c:v>
                </c:pt>
                <c:pt idx="91">
                  <c:v>14.9</c:v>
                </c:pt>
                <c:pt idx="92">
                  <c:v>14.8</c:v>
                </c:pt>
                <c:pt idx="93">
                  <c:v>14.8</c:v>
                </c:pt>
                <c:pt idx="94">
                  <c:v>14.4</c:v>
                </c:pt>
                <c:pt idx="95">
                  <c:v>14.2</c:v>
                </c:pt>
                <c:pt idx="96">
                  <c:v>14.9</c:v>
                </c:pt>
                <c:pt idx="97">
                  <c:v>14.8</c:v>
                </c:pt>
                <c:pt idx="98">
                  <c:v>14.3</c:v>
                </c:pt>
                <c:pt idx="99">
                  <c:v>14.7</c:v>
                </c:pt>
                <c:pt idx="100">
                  <c:v>14.2</c:v>
                </c:pt>
                <c:pt idx="101">
                  <c:v>15</c:v>
                </c:pt>
                <c:pt idx="102">
                  <c:v>15.2</c:v>
                </c:pt>
                <c:pt idx="103">
                  <c:v>16</c:v>
                </c:pt>
                <c:pt idx="104">
                  <c:v>14.5</c:v>
                </c:pt>
                <c:pt idx="105">
                  <c:v>14.2</c:v>
                </c:pt>
                <c:pt idx="106">
                  <c:v>15.1</c:v>
                </c:pt>
                <c:pt idx="107">
                  <c:v>14.9</c:v>
                </c:pt>
                <c:pt idx="108">
                  <c:v>14.1</c:v>
                </c:pt>
                <c:pt idx="109">
                  <c:v>14.8</c:v>
                </c:pt>
                <c:pt idx="110">
                  <c:v>14.3</c:v>
                </c:pt>
                <c:pt idx="111">
                  <c:v>15.4</c:v>
                </c:pt>
                <c:pt idx="112">
                  <c:v>14.6</c:v>
                </c:pt>
                <c:pt idx="113">
                  <c:v>15.5</c:v>
                </c:pt>
                <c:pt idx="114">
                  <c:v>16.2</c:v>
                </c:pt>
                <c:pt idx="115">
                  <c:v>15.5</c:v>
                </c:pt>
                <c:pt idx="116">
                  <c:v>15.1</c:v>
                </c:pt>
                <c:pt idx="117">
                  <c:v>14.7</c:v>
                </c:pt>
                <c:pt idx="118">
                  <c:v>16</c:v>
                </c:pt>
                <c:pt idx="119">
                  <c:v>15.5</c:v>
                </c:pt>
                <c:pt idx="120">
                  <c:v>15</c:v>
                </c:pt>
                <c:pt idx="121">
                  <c:v>15.8</c:v>
                </c:pt>
                <c:pt idx="122">
                  <c:v>15.9</c:v>
                </c:pt>
                <c:pt idx="123">
                  <c:v>16.2</c:v>
                </c:pt>
                <c:pt idx="124">
                  <c:v>16</c:v>
                </c:pt>
                <c:pt idx="125">
                  <c:v>15.6</c:v>
                </c:pt>
                <c:pt idx="126">
                  <c:v>15.9</c:v>
                </c:pt>
                <c:pt idx="127">
                  <c:v>15.2</c:v>
                </c:pt>
                <c:pt idx="128">
                  <c:v>16.5</c:v>
                </c:pt>
                <c:pt idx="129">
                  <c:v>15.4</c:v>
                </c:pt>
                <c:pt idx="130">
                  <c:v>15.5</c:v>
                </c:pt>
                <c:pt idx="131">
                  <c:v>16.100000000000001</c:v>
                </c:pt>
                <c:pt idx="132">
                  <c:v>15.6</c:v>
                </c:pt>
                <c:pt idx="133">
                  <c:v>15.8</c:v>
                </c:pt>
                <c:pt idx="134">
                  <c:v>16</c:v>
                </c:pt>
                <c:pt idx="135">
                  <c:v>15.6</c:v>
                </c:pt>
                <c:pt idx="136">
                  <c:v>15.5</c:v>
                </c:pt>
                <c:pt idx="137">
                  <c:v>16.2</c:v>
                </c:pt>
                <c:pt idx="138">
                  <c:v>15.8</c:v>
                </c:pt>
                <c:pt idx="139">
                  <c:v>16.399999999999999</c:v>
                </c:pt>
                <c:pt idx="140">
                  <c:v>16.399999999999999</c:v>
                </c:pt>
                <c:pt idx="141">
                  <c:v>15.8</c:v>
                </c:pt>
                <c:pt idx="142">
                  <c:v>16.8</c:v>
                </c:pt>
                <c:pt idx="143">
                  <c:v>16.5</c:v>
                </c:pt>
                <c:pt idx="144">
                  <c:v>16.5</c:v>
                </c:pt>
                <c:pt idx="145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2C-4FA0-8CA6-EEC08E3B9799}"/>
            </c:ext>
          </c:extLst>
        </c:ser>
        <c:ser>
          <c:idx val="2"/>
          <c:order val="1"/>
          <c:tx>
            <c:strRef>
              <c:f>'Pearson test'!$C$2</c:f>
              <c:strCache>
                <c:ptCount val="1"/>
                <c:pt idx="0">
                  <c:v>Best fit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'Pearson test'!$A$3:$A$148</c:f>
              <c:numCache>
                <c:formatCode>General</c:formatCode>
                <c:ptCount val="146"/>
                <c:pt idx="0">
                  <c:v>1876</c:v>
                </c:pt>
                <c:pt idx="1">
                  <c:v>1877</c:v>
                </c:pt>
                <c:pt idx="2">
                  <c:v>1878</c:v>
                </c:pt>
                <c:pt idx="3">
                  <c:v>1879</c:v>
                </c:pt>
                <c:pt idx="4">
                  <c:v>1880</c:v>
                </c:pt>
                <c:pt idx="5">
                  <c:v>1881</c:v>
                </c:pt>
                <c:pt idx="6">
                  <c:v>1882</c:v>
                </c:pt>
                <c:pt idx="7">
                  <c:v>1883</c:v>
                </c:pt>
                <c:pt idx="8">
                  <c:v>1884</c:v>
                </c:pt>
                <c:pt idx="9">
                  <c:v>1885</c:v>
                </c:pt>
                <c:pt idx="10">
                  <c:v>1886</c:v>
                </c:pt>
                <c:pt idx="11">
                  <c:v>1887</c:v>
                </c:pt>
                <c:pt idx="12">
                  <c:v>1888</c:v>
                </c:pt>
                <c:pt idx="13">
                  <c:v>1889</c:v>
                </c:pt>
                <c:pt idx="14">
                  <c:v>1890</c:v>
                </c:pt>
                <c:pt idx="15">
                  <c:v>1891</c:v>
                </c:pt>
                <c:pt idx="16">
                  <c:v>1892</c:v>
                </c:pt>
                <c:pt idx="17">
                  <c:v>1893</c:v>
                </c:pt>
                <c:pt idx="18">
                  <c:v>1894</c:v>
                </c:pt>
                <c:pt idx="19">
                  <c:v>1895</c:v>
                </c:pt>
                <c:pt idx="20">
                  <c:v>1896</c:v>
                </c:pt>
                <c:pt idx="21">
                  <c:v>1897</c:v>
                </c:pt>
                <c:pt idx="22">
                  <c:v>1898</c:v>
                </c:pt>
                <c:pt idx="23">
                  <c:v>1899</c:v>
                </c:pt>
                <c:pt idx="24">
                  <c:v>1900</c:v>
                </c:pt>
                <c:pt idx="25">
                  <c:v>1901</c:v>
                </c:pt>
                <c:pt idx="26">
                  <c:v>1902</c:v>
                </c:pt>
                <c:pt idx="27">
                  <c:v>1903</c:v>
                </c:pt>
                <c:pt idx="28">
                  <c:v>1904</c:v>
                </c:pt>
                <c:pt idx="29">
                  <c:v>1905</c:v>
                </c:pt>
                <c:pt idx="30">
                  <c:v>1906</c:v>
                </c:pt>
                <c:pt idx="31">
                  <c:v>1907</c:v>
                </c:pt>
                <c:pt idx="32">
                  <c:v>1908</c:v>
                </c:pt>
                <c:pt idx="33">
                  <c:v>1909</c:v>
                </c:pt>
                <c:pt idx="34">
                  <c:v>1910</c:v>
                </c:pt>
                <c:pt idx="35">
                  <c:v>1911</c:v>
                </c:pt>
                <c:pt idx="36">
                  <c:v>1912</c:v>
                </c:pt>
                <c:pt idx="37">
                  <c:v>1913</c:v>
                </c:pt>
                <c:pt idx="38">
                  <c:v>1914</c:v>
                </c:pt>
                <c:pt idx="39">
                  <c:v>1915</c:v>
                </c:pt>
                <c:pt idx="40">
                  <c:v>1916</c:v>
                </c:pt>
                <c:pt idx="41">
                  <c:v>1917</c:v>
                </c:pt>
                <c:pt idx="42">
                  <c:v>1918</c:v>
                </c:pt>
                <c:pt idx="43">
                  <c:v>1919</c:v>
                </c:pt>
                <c:pt idx="44">
                  <c:v>1920</c:v>
                </c:pt>
                <c:pt idx="45">
                  <c:v>1921</c:v>
                </c:pt>
                <c:pt idx="46">
                  <c:v>1922</c:v>
                </c:pt>
                <c:pt idx="47">
                  <c:v>1923</c:v>
                </c:pt>
                <c:pt idx="48">
                  <c:v>1924</c:v>
                </c:pt>
                <c:pt idx="49">
                  <c:v>1925</c:v>
                </c:pt>
                <c:pt idx="50">
                  <c:v>1926</c:v>
                </c:pt>
                <c:pt idx="51">
                  <c:v>1927</c:v>
                </c:pt>
                <c:pt idx="52">
                  <c:v>1928</c:v>
                </c:pt>
                <c:pt idx="53">
                  <c:v>1929</c:v>
                </c:pt>
                <c:pt idx="54">
                  <c:v>1930</c:v>
                </c:pt>
                <c:pt idx="55">
                  <c:v>1931</c:v>
                </c:pt>
                <c:pt idx="56">
                  <c:v>1932</c:v>
                </c:pt>
                <c:pt idx="57">
                  <c:v>1933</c:v>
                </c:pt>
                <c:pt idx="58">
                  <c:v>1934</c:v>
                </c:pt>
                <c:pt idx="59">
                  <c:v>1935</c:v>
                </c:pt>
                <c:pt idx="60">
                  <c:v>1936</c:v>
                </c:pt>
                <c:pt idx="61">
                  <c:v>1937</c:v>
                </c:pt>
                <c:pt idx="62">
                  <c:v>1938</c:v>
                </c:pt>
                <c:pt idx="63">
                  <c:v>1939</c:v>
                </c:pt>
                <c:pt idx="64">
                  <c:v>1940</c:v>
                </c:pt>
                <c:pt idx="65">
                  <c:v>1941</c:v>
                </c:pt>
                <c:pt idx="66">
                  <c:v>1942</c:v>
                </c:pt>
                <c:pt idx="67">
                  <c:v>1943</c:v>
                </c:pt>
                <c:pt idx="68">
                  <c:v>1944</c:v>
                </c:pt>
                <c:pt idx="69">
                  <c:v>1945</c:v>
                </c:pt>
                <c:pt idx="70">
                  <c:v>1946</c:v>
                </c:pt>
                <c:pt idx="71">
                  <c:v>1947</c:v>
                </c:pt>
                <c:pt idx="72">
                  <c:v>1948</c:v>
                </c:pt>
                <c:pt idx="73">
                  <c:v>1949</c:v>
                </c:pt>
                <c:pt idx="74">
                  <c:v>1950</c:v>
                </c:pt>
                <c:pt idx="75">
                  <c:v>1951</c:v>
                </c:pt>
                <c:pt idx="76">
                  <c:v>1952</c:v>
                </c:pt>
                <c:pt idx="77">
                  <c:v>1953</c:v>
                </c:pt>
                <c:pt idx="78">
                  <c:v>1954</c:v>
                </c:pt>
                <c:pt idx="79">
                  <c:v>1955</c:v>
                </c:pt>
                <c:pt idx="80">
                  <c:v>1956</c:v>
                </c:pt>
                <c:pt idx="81">
                  <c:v>1957</c:v>
                </c:pt>
                <c:pt idx="82">
                  <c:v>1958</c:v>
                </c:pt>
                <c:pt idx="83">
                  <c:v>1959</c:v>
                </c:pt>
                <c:pt idx="84">
                  <c:v>1960</c:v>
                </c:pt>
                <c:pt idx="85">
                  <c:v>1961</c:v>
                </c:pt>
                <c:pt idx="86">
                  <c:v>1962</c:v>
                </c:pt>
                <c:pt idx="87">
                  <c:v>1963</c:v>
                </c:pt>
                <c:pt idx="88">
                  <c:v>1964</c:v>
                </c:pt>
                <c:pt idx="89">
                  <c:v>1965</c:v>
                </c:pt>
                <c:pt idx="90">
                  <c:v>1966</c:v>
                </c:pt>
                <c:pt idx="91">
                  <c:v>1967</c:v>
                </c:pt>
                <c:pt idx="92">
                  <c:v>1968</c:v>
                </c:pt>
                <c:pt idx="93">
                  <c:v>1969</c:v>
                </c:pt>
                <c:pt idx="94">
                  <c:v>1970</c:v>
                </c:pt>
                <c:pt idx="95">
                  <c:v>1971</c:v>
                </c:pt>
                <c:pt idx="96">
                  <c:v>1972</c:v>
                </c:pt>
                <c:pt idx="97">
                  <c:v>1973</c:v>
                </c:pt>
                <c:pt idx="98">
                  <c:v>1974</c:v>
                </c:pt>
                <c:pt idx="99">
                  <c:v>1975</c:v>
                </c:pt>
                <c:pt idx="100">
                  <c:v>1976</c:v>
                </c:pt>
                <c:pt idx="101">
                  <c:v>1977</c:v>
                </c:pt>
                <c:pt idx="102">
                  <c:v>1978</c:v>
                </c:pt>
                <c:pt idx="103">
                  <c:v>1979</c:v>
                </c:pt>
                <c:pt idx="104">
                  <c:v>1980</c:v>
                </c:pt>
                <c:pt idx="105">
                  <c:v>1981</c:v>
                </c:pt>
                <c:pt idx="106">
                  <c:v>1982</c:v>
                </c:pt>
                <c:pt idx="107">
                  <c:v>1983</c:v>
                </c:pt>
                <c:pt idx="108">
                  <c:v>1984</c:v>
                </c:pt>
                <c:pt idx="109">
                  <c:v>1985</c:v>
                </c:pt>
                <c:pt idx="110">
                  <c:v>1986</c:v>
                </c:pt>
                <c:pt idx="111">
                  <c:v>1987</c:v>
                </c:pt>
                <c:pt idx="112">
                  <c:v>1988</c:v>
                </c:pt>
                <c:pt idx="113">
                  <c:v>1989</c:v>
                </c:pt>
                <c:pt idx="114">
                  <c:v>1990</c:v>
                </c:pt>
                <c:pt idx="115">
                  <c:v>1991</c:v>
                </c:pt>
                <c:pt idx="116">
                  <c:v>1992</c:v>
                </c:pt>
                <c:pt idx="117">
                  <c:v>1993</c:v>
                </c:pt>
                <c:pt idx="118">
                  <c:v>1994</c:v>
                </c:pt>
                <c:pt idx="119">
                  <c:v>1995</c:v>
                </c:pt>
                <c:pt idx="120">
                  <c:v>1996</c:v>
                </c:pt>
                <c:pt idx="121">
                  <c:v>1997</c:v>
                </c:pt>
                <c:pt idx="122">
                  <c:v>1998</c:v>
                </c:pt>
                <c:pt idx="123">
                  <c:v>1999</c:v>
                </c:pt>
                <c:pt idx="124">
                  <c:v>2000</c:v>
                </c:pt>
                <c:pt idx="125">
                  <c:v>2001</c:v>
                </c:pt>
                <c:pt idx="126">
                  <c:v>2002</c:v>
                </c:pt>
                <c:pt idx="127">
                  <c:v>2003</c:v>
                </c:pt>
                <c:pt idx="128">
                  <c:v>2004</c:v>
                </c:pt>
                <c:pt idx="129">
                  <c:v>2005</c:v>
                </c:pt>
                <c:pt idx="130">
                  <c:v>2006</c:v>
                </c:pt>
                <c:pt idx="131">
                  <c:v>2007</c:v>
                </c:pt>
                <c:pt idx="132">
                  <c:v>2008</c:v>
                </c:pt>
                <c:pt idx="133">
                  <c:v>2009</c:v>
                </c:pt>
                <c:pt idx="134">
                  <c:v>2010</c:v>
                </c:pt>
                <c:pt idx="135">
                  <c:v>2011</c:v>
                </c:pt>
                <c:pt idx="136">
                  <c:v>2012</c:v>
                </c:pt>
                <c:pt idx="137">
                  <c:v>2013</c:v>
                </c:pt>
                <c:pt idx="138">
                  <c:v>2014</c:v>
                </c:pt>
                <c:pt idx="139">
                  <c:v>2015</c:v>
                </c:pt>
                <c:pt idx="140">
                  <c:v>2016</c:v>
                </c:pt>
                <c:pt idx="141">
                  <c:v>2017</c:v>
                </c:pt>
                <c:pt idx="142">
                  <c:v>2018</c:v>
                </c:pt>
                <c:pt idx="143">
                  <c:v>2019</c:v>
                </c:pt>
                <c:pt idx="144">
                  <c:v>2020</c:v>
                </c:pt>
                <c:pt idx="145">
                  <c:v>2021</c:v>
                </c:pt>
              </c:numCache>
            </c:numRef>
          </c:cat>
          <c:val>
            <c:numRef>
              <c:f>'Pearson test'!$C$3:$C$148</c:f>
              <c:numCache>
                <c:formatCode>General</c:formatCode>
                <c:ptCount val="146"/>
                <c:pt idx="0">
                  <c:v>12.287615320100642</c:v>
                </c:pt>
                <c:pt idx="1">
                  <c:v>12.313199464008562</c:v>
                </c:pt>
                <c:pt idx="2">
                  <c:v>12.338783607916483</c:v>
                </c:pt>
                <c:pt idx="3">
                  <c:v>12.364367751824396</c:v>
                </c:pt>
                <c:pt idx="4">
                  <c:v>12.389951895732317</c:v>
                </c:pt>
                <c:pt idx="5">
                  <c:v>12.41553603964023</c:v>
                </c:pt>
                <c:pt idx="6">
                  <c:v>12.441120183548151</c:v>
                </c:pt>
                <c:pt idx="7">
                  <c:v>12.466704327456064</c:v>
                </c:pt>
                <c:pt idx="8">
                  <c:v>12.492288471363985</c:v>
                </c:pt>
                <c:pt idx="9">
                  <c:v>12.517872615271905</c:v>
                </c:pt>
                <c:pt idx="10">
                  <c:v>12.543456759179819</c:v>
                </c:pt>
                <c:pt idx="11">
                  <c:v>12.569040903087739</c:v>
                </c:pt>
                <c:pt idx="12">
                  <c:v>12.594625046995652</c:v>
                </c:pt>
                <c:pt idx="13">
                  <c:v>12.620209190903573</c:v>
                </c:pt>
                <c:pt idx="14">
                  <c:v>12.645793334811486</c:v>
                </c:pt>
                <c:pt idx="15">
                  <c:v>12.671377478719407</c:v>
                </c:pt>
                <c:pt idx="16">
                  <c:v>12.69696162262732</c:v>
                </c:pt>
                <c:pt idx="17">
                  <c:v>12.722545766535241</c:v>
                </c:pt>
                <c:pt idx="18">
                  <c:v>12.748129910443161</c:v>
                </c:pt>
                <c:pt idx="19">
                  <c:v>12.773714054351075</c:v>
                </c:pt>
                <c:pt idx="20">
                  <c:v>12.799298198258995</c:v>
                </c:pt>
                <c:pt idx="21">
                  <c:v>12.824882342166909</c:v>
                </c:pt>
                <c:pt idx="22">
                  <c:v>12.850466486074829</c:v>
                </c:pt>
                <c:pt idx="23">
                  <c:v>12.876050629982743</c:v>
                </c:pt>
                <c:pt idx="24">
                  <c:v>12.901634773890663</c:v>
                </c:pt>
                <c:pt idx="25">
                  <c:v>12.927218917798584</c:v>
                </c:pt>
                <c:pt idx="26">
                  <c:v>12.952803061706497</c:v>
                </c:pt>
                <c:pt idx="27">
                  <c:v>12.978387205614418</c:v>
                </c:pt>
                <c:pt idx="28">
                  <c:v>13.003971349522331</c:v>
                </c:pt>
                <c:pt idx="29">
                  <c:v>13.029555493430252</c:v>
                </c:pt>
                <c:pt idx="30">
                  <c:v>13.055139637338165</c:v>
                </c:pt>
                <c:pt idx="31">
                  <c:v>13.080723781246085</c:v>
                </c:pt>
                <c:pt idx="32">
                  <c:v>13.106307925154006</c:v>
                </c:pt>
                <c:pt idx="33">
                  <c:v>13.131892069061919</c:v>
                </c:pt>
                <c:pt idx="34">
                  <c:v>13.15747621296984</c:v>
                </c:pt>
                <c:pt idx="35">
                  <c:v>13.183060356877753</c:v>
                </c:pt>
                <c:pt idx="36">
                  <c:v>13.208644500785674</c:v>
                </c:pt>
                <c:pt idx="37">
                  <c:v>13.234228644693587</c:v>
                </c:pt>
                <c:pt idx="38">
                  <c:v>13.259812788601508</c:v>
                </c:pt>
                <c:pt idx="39">
                  <c:v>13.285396932509428</c:v>
                </c:pt>
                <c:pt idx="40">
                  <c:v>13.310981076417342</c:v>
                </c:pt>
                <c:pt idx="41">
                  <c:v>13.336565220325262</c:v>
                </c:pt>
                <c:pt idx="42">
                  <c:v>13.362149364233176</c:v>
                </c:pt>
                <c:pt idx="43">
                  <c:v>13.387733508141096</c:v>
                </c:pt>
                <c:pt idx="44">
                  <c:v>13.41331765204901</c:v>
                </c:pt>
                <c:pt idx="45">
                  <c:v>13.43890179595693</c:v>
                </c:pt>
                <c:pt idx="46">
                  <c:v>13.464485939864851</c:v>
                </c:pt>
                <c:pt idx="47">
                  <c:v>13.490070083772764</c:v>
                </c:pt>
                <c:pt idx="48">
                  <c:v>13.515654227680685</c:v>
                </c:pt>
                <c:pt idx="49">
                  <c:v>13.541238371588598</c:v>
                </c:pt>
                <c:pt idx="50">
                  <c:v>13.566822515496519</c:v>
                </c:pt>
                <c:pt idx="51">
                  <c:v>13.592406659404432</c:v>
                </c:pt>
                <c:pt idx="52">
                  <c:v>13.617990803312352</c:v>
                </c:pt>
                <c:pt idx="53">
                  <c:v>13.643574947220266</c:v>
                </c:pt>
                <c:pt idx="54">
                  <c:v>13.669159091128186</c:v>
                </c:pt>
                <c:pt idx="55">
                  <c:v>13.694743235036107</c:v>
                </c:pt>
                <c:pt idx="56">
                  <c:v>13.72032737894402</c:v>
                </c:pt>
                <c:pt idx="57">
                  <c:v>13.745911522851941</c:v>
                </c:pt>
                <c:pt idx="58">
                  <c:v>13.771495666759854</c:v>
                </c:pt>
                <c:pt idx="59">
                  <c:v>13.797079810667775</c:v>
                </c:pt>
                <c:pt idx="60">
                  <c:v>13.822663954575688</c:v>
                </c:pt>
                <c:pt idx="61">
                  <c:v>13.848248098483609</c:v>
                </c:pt>
                <c:pt idx="62">
                  <c:v>13.873832242391529</c:v>
                </c:pt>
                <c:pt idx="63">
                  <c:v>13.899416386299443</c:v>
                </c:pt>
                <c:pt idx="64">
                  <c:v>13.925000530207363</c:v>
                </c:pt>
                <c:pt idx="65">
                  <c:v>13.950584674115277</c:v>
                </c:pt>
                <c:pt idx="66">
                  <c:v>13.976168818023197</c:v>
                </c:pt>
                <c:pt idx="67">
                  <c:v>14.001752961931111</c:v>
                </c:pt>
                <c:pt idx="68">
                  <c:v>14.027337105839031</c:v>
                </c:pt>
                <c:pt idx="69">
                  <c:v>14.052921249746952</c:v>
                </c:pt>
                <c:pt idx="70">
                  <c:v>14.078505393654865</c:v>
                </c:pt>
                <c:pt idx="71">
                  <c:v>14.104089537562785</c:v>
                </c:pt>
                <c:pt idx="72">
                  <c:v>14.129673681470699</c:v>
                </c:pt>
                <c:pt idx="73">
                  <c:v>14.155257825378619</c:v>
                </c:pt>
                <c:pt idx="74">
                  <c:v>14.180841969286533</c:v>
                </c:pt>
                <c:pt idx="75">
                  <c:v>14.206426113194453</c:v>
                </c:pt>
                <c:pt idx="76">
                  <c:v>14.232010257102374</c:v>
                </c:pt>
                <c:pt idx="77">
                  <c:v>14.257594401010287</c:v>
                </c:pt>
                <c:pt idx="78">
                  <c:v>14.283178544918208</c:v>
                </c:pt>
                <c:pt idx="79">
                  <c:v>14.308762688826121</c:v>
                </c:pt>
                <c:pt idx="80">
                  <c:v>14.334346832734042</c:v>
                </c:pt>
                <c:pt idx="81">
                  <c:v>14.359930976641955</c:v>
                </c:pt>
                <c:pt idx="82">
                  <c:v>14.385515120549876</c:v>
                </c:pt>
                <c:pt idx="83">
                  <c:v>14.411099264457796</c:v>
                </c:pt>
                <c:pt idx="84">
                  <c:v>14.43668340836571</c:v>
                </c:pt>
                <c:pt idx="85">
                  <c:v>14.46226755227363</c:v>
                </c:pt>
                <c:pt idx="86">
                  <c:v>14.487851696181544</c:v>
                </c:pt>
                <c:pt idx="87">
                  <c:v>14.513435840089464</c:v>
                </c:pt>
                <c:pt idx="88">
                  <c:v>14.539019983997377</c:v>
                </c:pt>
                <c:pt idx="89">
                  <c:v>14.564604127905298</c:v>
                </c:pt>
                <c:pt idx="90">
                  <c:v>14.590188271813211</c:v>
                </c:pt>
                <c:pt idx="91">
                  <c:v>14.615772415721132</c:v>
                </c:pt>
                <c:pt idx="92">
                  <c:v>14.641356559629052</c:v>
                </c:pt>
                <c:pt idx="93">
                  <c:v>14.666940703536966</c:v>
                </c:pt>
                <c:pt idx="94">
                  <c:v>14.692524847444886</c:v>
                </c:pt>
                <c:pt idx="95">
                  <c:v>14.7181089913528</c:v>
                </c:pt>
                <c:pt idx="96">
                  <c:v>14.74369313526072</c:v>
                </c:pt>
                <c:pt idx="97">
                  <c:v>14.769277279168634</c:v>
                </c:pt>
                <c:pt idx="98">
                  <c:v>14.794861423076554</c:v>
                </c:pt>
                <c:pt idx="99">
                  <c:v>14.820445566984475</c:v>
                </c:pt>
                <c:pt idx="100">
                  <c:v>14.846029710892388</c:v>
                </c:pt>
                <c:pt idx="101">
                  <c:v>14.871613854800309</c:v>
                </c:pt>
                <c:pt idx="102">
                  <c:v>14.897197998708222</c:v>
                </c:pt>
                <c:pt idx="103">
                  <c:v>14.922782142616143</c:v>
                </c:pt>
                <c:pt idx="104">
                  <c:v>14.948366286524056</c:v>
                </c:pt>
                <c:pt idx="105">
                  <c:v>14.973950430431977</c:v>
                </c:pt>
                <c:pt idx="106">
                  <c:v>14.999534574339897</c:v>
                </c:pt>
                <c:pt idx="107">
                  <c:v>15.025118718247811</c:v>
                </c:pt>
                <c:pt idx="108">
                  <c:v>15.050702862155731</c:v>
                </c:pt>
                <c:pt idx="109">
                  <c:v>15.076287006063644</c:v>
                </c:pt>
                <c:pt idx="110">
                  <c:v>15.101871149971565</c:v>
                </c:pt>
                <c:pt idx="111">
                  <c:v>15.127455293879478</c:v>
                </c:pt>
                <c:pt idx="112">
                  <c:v>15.153039437787399</c:v>
                </c:pt>
                <c:pt idx="113">
                  <c:v>15.178623581695319</c:v>
                </c:pt>
                <c:pt idx="114">
                  <c:v>15.204207725603233</c:v>
                </c:pt>
                <c:pt idx="115">
                  <c:v>15.229791869511153</c:v>
                </c:pt>
                <c:pt idx="116">
                  <c:v>15.255376013419067</c:v>
                </c:pt>
                <c:pt idx="117">
                  <c:v>15.280960157326987</c:v>
                </c:pt>
                <c:pt idx="118">
                  <c:v>15.306544301234901</c:v>
                </c:pt>
                <c:pt idx="119">
                  <c:v>15.332128445142821</c:v>
                </c:pt>
                <c:pt idx="120">
                  <c:v>15.357712589050735</c:v>
                </c:pt>
                <c:pt idx="121">
                  <c:v>15.383296732958655</c:v>
                </c:pt>
                <c:pt idx="122">
                  <c:v>15.408880876866576</c:v>
                </c:pt>
                <c:pt idx="123">
                  <c:v>15.434465020774489</c:v>
                </c:pt>
                <c:pt idx="124">
                  <c:v>15.46004916468241</c:v>
                </c:pt>
                <c:pt idx="125">
                  <c:v>15.485633308590323</c:v>
                </c:pt>
                <c:pt idx="126">
                  <c:v>15.511217452498244</c:v>
                </c:pt>
                <c:pt idx="127">
                  <c:v>15.536801596406157</c:v>
                </c:pt>
                <c:pt idx="128">
                  <c:v>15.562385740314078</c:v>
                </c:pt>
                <c:pt idx="129">
                  <c:v>15.587969884221998</c:v>
                </c:pt>
                <c:pt idx="130">
                  <c:v>15.613554028129911</c:v>
                </c:pt>
                <c:pt idx="131">
                  <c:v>15.639138172037832</c:v>
                </c:pt>
                <c:pt idx="132">
                  <c:v>15.664722315945745</c:v>
                </c:pt>
                <c:pt idx="133">
                  <c:v>15.690306459853666</c:v>
                </c:pt>
                <c:pt idx="134">
                  <c:v>15.715890603761579</c:v>
                </c:pt>
                <c:pt idx="135">
                  <c:v>15.7414747476695</c:v>
                </c:pt>
                <c:pt idx="136">
                  <c:v>15.76705889157742</c:v>
                </c:pt>
                <c:pt idx="137">
                  <c:v>15.792643035485334</c:v>
                </c:pt>
                <c:pt idx="138">
                  <c:v>15.818227179393254</c:v>
                </c:pt>
                <c:pt idx="139">
                  <c:v>15.843811323301168</c:v>
                </c:pt>
                <c:pt idx="140">
                  <c:v>15.869395467209088</c:v>
                </c:pt>
                <c:pt idx="141">
                  <c:v>15.894979611117002</c:v>
                </c:pt>
                <c:pt idx="142">
                  <c:v>15.920563755024922</c:v>
                </c:pt>
                <c:pt idx="143">
                  <c:v>15.946147898932843</c:v>
                </c:pt>
                <c:pt idx="144">
                  <c:v>15.971732042840756</c:v>
                </c:pt>
                <c:pt idx="145">
                  <c:v>15.997316186748677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2C-4FA0-8CA6-EEC08E3B9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451328"/>
        <c:axId val="354455248"/>
      </c:lineChart>
      <c:catAx>
        <c:axId val="3544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4455248"/>
        <c:crosses val="autoZero"/>
        <c:auto val="1"/>
        <c:lblAlgn val="ctr"/>
        <c:lblOffset val="100"/>
        <c:noMultiLvlLbl val="0"/>
      </c:catAx>
      <c:valAx>
        <c:axId val="354455248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44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'Kendall test'!$B$2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'Kendall test'!$A$3:$A$148</c:f>
              <c:numCache>
                <c:formatCode>General</c:formatCode>
                <c:ptCount val="146"/>
                <c:pt idx="0">
                  <c:v>1876</c:v>
                </c:pt>
                <c:pt idx="1">
                  <c:v>1877</c:v>
                </c:pt>
                <c:pt idx="2">
                  <c:v>1878</c:v>
                </c:pt>
                <c:pt idx="3">
                  <c:v>1879</c:v>
                </c:pt>
                <c:pt idx="4">
                  <c:v>1880</c:v>
                </c:pt>
                <c:pt idx="5">
                  <c:v>1881</c:v>
                </c:pt>
                <c:pt idx="6">
                  <c:v>1882</c:v>
                </c:pt>
                <c:pt idx="7">
                  <c:v>1883</c:v>
                </c:pt>
                <c:pt idx="8">
                  <c:v>1884</c:v>
                </c:pt>
                <c:pt idx="9">
                  <c:v>1885</c:v>
                </c:pt>
                <c:pt idx="10">
                  <c:v>1886</c:v>
                </c:pt>
                <c:pt idx="11">
                  <c:v>1887</c:v>
                </c:pt>
                <c:pt idx="12">
                  <c:v>1888</c:v>
                </c:pt>
                <c:pt idx="13">
                  <c:v>1889</c:v>
                </c:pt>
                <c:pt idx="14">
                  <c:v>1890</c:v>
                </c:pt>
                <c:pt idx="15">
                  <c:v>1891</c:v>
                </c:pt>
                <c:pt idx="16">
                  <c:v>1892</c:v>
                </c:pt>
                <c:pt idx="17">
                  <c:v>1893</c:v>
                </c:pt>
                <c:pt idx="18">
                  <c:v>1894</c:v>
                </c:pt>
                <c:pt idx="19">
                  <c:v>1895</c:v>
                </c:pt>
                <c:pt idx="20">
                  <c:v>1896</c:v>
                </c:pt>
                <c:pt idx="21">
                  <c:v>1897</c:v>
                </c:pt>
                <c:pt idx="22">
                  <c:v>1898</c:v>
                </c:pt>
                <c:pt idx="23">
                  <c:v>1899</c:v>
                </c:pt>
                <c:pt idx="24">
                  <c:v>1900</c:v>
                </c:pt>
                <c:pt idx="25">
                  <c:v>1901</c:v>
                </c:pt>
                <c:pt idx="26">
                  <c:v>1902</c:v>
                </c:pt>
                <c:pt idx="27">
                  <c:v>1903</c:v>
                </c:pt>
                <c:pt idx="28">
                  <c:v>1904</c:v>
                </c:pt>
                <c:pt idx="29">
                  <c:v>1905</c:v>
                </c:pt>
                <c:pt idx="30">
                  <c:v>1906</c:v>
                </c:pt>
                <c:pt idx="31">
                  <c:v>1907</c:v>
                </c:pt>
                <c:pt idx="32">
                  <c:v>1908</c:v>
                </c:pt>
                <c:pt idx="33">
                  <c:v>1909</c:v>
                </c:pt>
                <c:pt idx="34">
                  <c:v>1910</c:v>
                </c:pt>
                <c:pt idx="35">
                  <c:v>1911</c:v>
                </c:pt>
                <c:pt idx="36">
                  <c:v>1912</c:v>
                </c:pt>
                <c:pt idx="37">
                  <c:v>1913</c:v>
                </c:pt>
                <c:pt idx="38">
                  <c:v>1914</c:v>
                </c:pt>
                <c:pt idx="39">
                  <c:v>1915</c:v>
                </c:pt>
                <c:pt idx="40">
                  <c:v>1916</c:v>
                </c:pt>
                <c:pt idx="41">
                  <c:v>1917</c:v>
                </c:pt>
                <c:pt idx="42">
                  <c:v>1918</c:v>
                </c:pt>
                <c:pt idx="43">
                  <c:v>1919</c:v>
                </c:pt>
                <c:pt idx="44">
                  <c:v>1920</c:v>
                </c:pt>
                <c:pt idx="45">
                  <c:v>1921</c:v>
                </c:pt>
                <c:pt idx="46">
                  <c:v>1922</c:v>
                </c:pt>
                <c:pt idx="47">
                  <c:v>1923</c:v>
                </c:pt>
                <c:pt idx="48">
                  <c:v>1924</c:v>
                </c:pt>
                <c:pt idx="49">
                  <c:v>1925</c:v>
                </c:pt>
                <c:pt idx="50">
                  <c:v>1926</c:v>
                </c:pt>
                <c:pt idx="51">
                  <c:v>1927</c:v>
                </c:pt>
                <c:pt idx="52">
                  <c:v>1928</c:v>
                </c:pt>
                <c:pt idx="53">
                  <c:v>1929</c:v>
                </c:pt>
                <c:pt idx="54">
                  <c:v>1930</c:v>
                </c:pt>
                <c:pt idx="55">
                  <c:v>1931</c:v>
                </c:pt>
                <c:pt idx="56">
                  <c:v>1932</c:v>
                </c:pt>
                <c:pt idx="57">
                  <c:v>1933</c:v>
                </c:pt>
                <c:pt idx="58">
                  <c:v>1934</c:v>
                </c:pt>
                <c:pt idx="59">
                  <c:v>1935</c:v>
                </c:pt>
                <c:pt idx="60">
                  <c:v>1936</c:v>
                </c:pt>
                <c:pt idx="61">
                  <c:v>1937</c:v>
                </c:pt>
                <c:pt idx="62">
                  <c:v>1938</c:v>
                </c:pt>
                <c:pt idx="63">
                  <c:v>1939</c:v>
                </c:pt>
                <c:pt idx="64">
                  <c:v>1940</c:v>
                </c:pt>
                <c:pt idx="65">
                  <c:v>1941</c:v>
                </c:pt>
                <c:pt idx="66">
                  <c:v>1942</c:v>
                </c:pt>
                <c:pt idx="67">
                  <c:v>1943</c:v>
                </c:pt>
                <c:pt idx="68">
                  <c:v>1944</c:v>
                </c:pt>
                <c:pt idx="69">
                  <c:v>1945</c:v>
                </c:pt>
                <c:pt idx="70">
                  <c:v>1946</c:v>
                </c:pt>
                <c:pt idx="71">
                  <c:v>1947</c:v>
                </c:pt>
                <c:pt idx="72">
                  <c:v>1948</c:v>
                </c:pt>
                <c:pt idx="73">
                  <c:v>1949</c:v>
                </c:pt>
                <c:pt idx="74">
                  <c:v>1950</c:v>
                </c:pt>
                <c:pt idx="75">
                  <c:v>1951</c:v>
                </c:pt>
                <c:pt idx="76">
                  <c:v>1952</c:v>
                </c:pt>
                <c:pt idx="77">
                  <c:v>1953</c:v>
                </c:pt>
                <c:pt idx="78">
                  <c:v>1954</c:v>
                </c:pt>
                <c:pt idx="79">
                  <c:v>1955</c:v>
                </c:pt>
                <c:pt idx="80">
                  <c:v>1956</c:v>
                </c:pt>
                <c:pt idx="81">
                  <c:v>1957</c:v>
                </c:pt>
                <c:pt idx="82">
                  <c:v>1958</c:v>
                </c:pt>
                <c:pt idx="83">
                  <c:v>1959</c:v>
                </c:pt>
                <c:pt idx="84">
                  <c:v>1960</c:v>
                </c:pt>
                <c:pt idx="85">
                  <c:v>1961</c:v>
                </c:pt>
                <c:pt idx="86">
                  <c:v>1962</c:v>
                </c:pt>
                <c:pt idx="87">
                  <c:v>1963</c:v>
                </c:pt>
                <c:pt idx="88">
                  <c:v>1964</c:v>
                </c:pt>
                <c:pt idx="89">
                  <c:v>1965</c:v>
                </c:pt>
                <c:pt idx="90">
                  <c:v>1966</c:v>
                </c:pt>
                <c:pt idx="91">
                  <c:v>1967</c:v>
                </c:pt>
                <c:pt idx="92">
                  <c:v>1968</c:v>
                </c:pt>
                <c:pt idx="93">
                  <c:v>1969</c:v>
                </c:pt>
                <c:pt idx="94">
                  <c:v>1970</c:v>
                </c:pt>
                <c:pt idx="95">
                  <c:v>1971</c:v>
                </c:pt>
                <c:pt idx="96">
                  <c:v>1972</c:v>
                </c:pt>
                <c:pt idx="97">
                  <c:v>1973</c:v>
                </c:pt>
                <c:pt idx="98">
                  <c:v>1974</c:v>
                </c:pt>
                <c:pt idx="99">
                  <c:v>1975</c:v>
                </c:pt>
                <c:pt idx="100">
                  <c:v>1976</c:v>
                </c:pt>
                <c:pt idx="101">
                  <c:v>1977</c:v>
                </c:pt>
                <c:pt idx="102">
                  <c:v>1978</c:v>
                </c:pt>
                <c:pt idx="103">
                  <c:v>1979</c:v>
                </c:pt>
                <c:pt idx="104">
                  <c:v>1980</c:v>
                </c:pt>
                <c:pt idx="105">
                  <c:v>1981</c:v>
                </c:pt>
                <c:pt idx="106">
                  <c:v>1982</c:v>
                </c:pt>
                <c:pt idx="107">
                  <c:v>1983</c:v>
                </c:pt>
                <c:pt idx="108">
                  <c:v>1984</c:v>
                </c:pt>
                <c:pt idx="109">
                  <c:v>1985</c:v>
                </c:pt>
                <c:pt idx="110">
                  <c:v>1986</c:v>
                </c:pt>
                <c:pt idx="111">
                  <c:v>1987</c:v>
                </c:pt>
                <c:pt idx="112">
                  <c:v>1988</c:v>
                </c:pt>
                <c:pt idx="113">
                  <c:v>1989</c:v>
                </c:pt>
                <c:pt idx="114">
                  <c:v>1990</c:v>
                </c:pt>
                <c:pt idx="115">
                  <c:v>1991</c:v>
                </c:pt>
                <c:pt idx="116">
                  <c:v>1992</c:v>
                </c:pt>
                <c:pt idx="117">
                  <c:v>1993</c:v>
                </c:pt>
                <c:pt idx="118">
                  <c:v>1994</c:v>
                </c:pt>
                <c:pt idx="119">
                  <c:v>1995</c:v>
                </c:pt>
                <c:pt idx="120">
                  <c:v>1996</c:v>
                </c:pt>
                <c:pt idx="121">
                  <c:v>1997</c:v>
                </c:pt>
                <c:pt idx="122">
                  <c:v>1998</c:v>
                </c:pt>
                <c:pt idx="123">
                  <c:v>1999</c:v>
                </c:pt>
                <c:pt idx="124">
                  <c:v>2000</c:v>
                </c:pt>
                <c:pt idx="125">
                  <c:v>2001</c:v>
                </c:pt>
                <c:pt idx="126">
                  <c:v>2002</c:v>
                </c:pt>
                <c:pt idx="127">
                  <c:v>2003</c:v>
                </c:pt>
                <c:pt idx="128">
                  <c:v>2004</c:v>
                </c:pt>
                <c:pt idx="129">
                  <c:v>2005</c:v>
                </c:pt>
                <c:pt idx="130">
                  <c:v>2006</c:v>
                </c:pt>
                <c:pt idx="131">
                  <c:v>2007</c:v>
                </c:pt>
                <c:pt idx="132">
                  <c:v>2008</c:v>
                </c:pt>
                <c:pt idx="133">
                  <c:v>2009</c:v>
                </c:pt>
                <c:pt idx="134">
                  <c:v>2010</c:v>
                </c:pt>
                <c:pt idx="135">
                  <c:v>2011</c:v>
                </c:pt>
                <c:pt idx="136">
                  <c:v>2012</c:v>
                </c:pt>
                <c:pt idx="137">
                  <c:v>2013</c:v>
                </c:pt>
                <c:pt idx="138">
                  <c:v>2014</c:v>
                </c:pt>
                <c:pt idx="139">
                  <c:v>2015</c:v>
                </c:pt>
                <c:pt idx="140">
                  <c:v>2016</c:v>
                </c:pt>
                <c:pt idx="141">
                  <c:v>2017</c:v>
                </c:pt>
                <c:pt idx="142">
                  <c:v>2018</c:v>
                </c:pt>
                <c:pt idx="143">
                  <c:v>2019</c:v>
                </c:pt>
                <c:pt idx="144">
                  <c:v>2020</c:v>
                </c:pt>
                <c:pt idx="145">
                  <c:v>2021</c:v>
                </c:pt>
              </c:numCache>
            </c:numRef>
          </c:cat>
          <c:val>
            <c:numRef>
              <c:f>'Kendall test'!$B$3:$B$148</c:f>
              <c:numCache>
                <c:formatCode>General</c:formatCode>
                <c:ptCount val="146"/>
                <c:pt idx="0">
                  <c:v>1755.5</c:v>
                </c:pt>
                <c:pt idx="1">
                  <c:v>1317.3</c:v>
                </c:pt>
                <c:pt idx="2">
                  <c:v>1764.2</c:v>
                </c:pt>
                <c:pt idx="3">
                  <c:v>1492.7</c:v>
                </c:pt>
                <c:pt idx="4">
                  <c:v>1685.7</c:v>
                </c:pt>
                <c:pt idx="5">
                  <c:v>1444.4</c:v>
                </c:pt>
                <c:pt idx="6">
                  <c:v>1478.3</c:v>
                </c:pt>
                <c:pt idx="7">
                  <c:v>1552.6</c:v>
                </c:pt>
                <c:pt idx="8">
                  <c:v>1314.8</c:v>
                </c:pt>
                <c:pt idx="9">
                  <c:v>1531.7</c:v>
                </c:pt>
                <c:pt idx="10">
                  <c:v>1290.3</c:v>
                </c:pt>
                <c:pt idx="11">
                  <c:v>1250</c:v>
                </c:pt>
                <c:pt idx="12">
                  <c:v>1378.5</c:v>
                </c:pt>
                <c:pt idx="13">
                  <c:v>1319.3</c:v>
                </c:pt>
                <c:pt idx="14">
                  <c:v>1958.2</c:v>
                </c:pt>
                <c:pt idx="15">
                  <c:v>1220.8</c:v>
                </c:pt>
                <c:pt idx="16">
                  <c:v>1715.1</c:v>
                </c:pt>
                <c:pt idx="17">
                  <c:v>1161.3</c:v>
                </c:pt>
                <c:pt idx="18">
                  <c:v>1320.8</c:v>
                </c:pt>
                <c:pt idx="19">
                  <c:v>1397.8</c:v>
                </c:pt>
                <c:pt idx="20">
                  <c:v>1373.9</c:v>
                </c:pt>
                <c:pt idx="21">
                  <c:v>1497.2</c:v>
                </c:pt>
                <c:pt idx="22">
                  <c:v>1711.9</c:v>
                </c:pt>
                <c:pt idx="23">
                  <c:v>1649.1</c:v>
                </c:pt>
                <c:pt idx="24">
                  <c:v>1188</c:v>
                </c:pt>
                <c:pt idx="25">
                  <c:v>1588.9</c:v>
                </c:pt>
                <c:pt idx="26">
                  <c:v>1753.7</c:v>
                </c:pt>
                <c:pt idx="27">
                  <c:v>1912.2</c:v>
                </c:pt>
                <c:pt idx="28">
                  <c:v>1381.8</c:v>
                </c:pt>
                <c:pt idx="29">
                  <c:v>1330.1</c:v>
                </c:pt>
                <c:pt idx="30">
                  <c:v>1519.5</c:v>
                </c:pt>
                <c:pt idx="31">
                  <c:v>1640.4</c:v>
                </c:pt>
                <c:pt idx="32">
                  <c:v>1692.1</c:v>
                </c:pt>
                <c:pt idx="33">
                  <c:v>1511.7</c:v>
                </c:pt>
                <c:pt idx="34">
                  <c:v>1750.7</c:v>
                </c:pt>
                <c:pt idx="35">
                  <c:v>1866.9</c:v>
                </c:pt>
                <c:pt idx="36">
                  <c:v>1734.3</c:v>
                </c:pt>
                <c:pt idx="37">
                  <c:v>1597</c:v>
                </c:pt>
                <c:pt idx="38">
                  <c:v>1694.4</c:v>
                </c:pt>
                <c:pt idx="39">
                  <c:v>1926.7</c:v>
                </c:pt>
                <c:pt idx="40">
                  <c:v>1930.8</c:v>
                </c:pt>
                <c:pt idx="41">
                  <c:v>1307.9000000000001</c:v>
                </c:pt>
                <c:pt idx="42">
                  <c:v>1336.5</c:v>
                </c:pt>
                <c:pt idx="43">
                  <c:v>1534.2</c:v>
                </c:pt>
                <c:pt idx="44">
                  <c:v>2193.6999999999998</c:v>
                </c:pt>
                <c:pt idx="45">
                  <c:v>2025.2</c:v>
                </c:pt>
                <c:pt idx="46">
                  <c:v>1411.2</c:v>
                </c:pt>
                <c:pt idx="47">
                  <c:v>1697.4</c:v>
                </c:pt>
                <c:pt idx="48">
                  <c:v>1475.3</c:v>
                </c:pt>
                <c:pt idx="49">
                  <c:v>1712.5</c:v>
                </c:pt>
                <c:pt idx="50">
                  <c:v>1176.8</c:v>
                </c:pt>
                <c:pt idx="51">
                  <c:v>1444.9</c:v>
                </c:pt>
                <c:pt idx="52">
                  <c:v>1750.4</c:v>
                </c:pt>
                <c:pt idx="53">
                  <c:v>1909.1</c:v>
                </c:pt>
                <c:pt idx="54">
                  <c:v>1476.2</c:v>
                </c:pt>
                <c:pt idx="55">
                  <c:v>1564.5</c:v>
                </c:pt>
                <c:pt idx="56">
                  <c:v>1690</c:v>
                </c:pt>
                <c:pt idx="57">
                  <c:v>1011.3</c:v>
                </c:pt>
                <c:pt idx="58">
                  <c:v>1246.7</c:v>
                </c:pt>
                <c:pt idx="59">
                  <c:v>1656.8</c:v>
                </c:pt>
                <c:pt idx="60">
                  <c:v>1627.6</c:v>
                </c:pt>
                <c:pt idx="61">
                  <c:v>1359</c:v>
                </c:pt>
                <c:pt idx="62">
                  <c:v>2229.6</c:v>
                </c:pt>
                <c:pt idx="63">
                  <c:v>1750</c:v>
                </c:pt>
                <c:pt idx="64">
                  <c:v>1094.4000000000001</c:v>
                </c:pt>
                <c:pt idx="65">
                  <c:v>2155.1999999999998</c:v>
                </c:pt>
                <c:pt idx="66">
                  <c:v>1469.5</c:v>
                </c:pt>
                <c:pt idx="67">
                  <c:v>1391.3</c:v>
                </c:pt>
                <c:pt idx="68">
                  <c:v>1328.8</c:v>
                </c:pt>
                <c:pt idx="69">
                  <c:v>1615.9</c:v>
                </c:pt>
                <c:pt idx="70">
                  <c:v>1236.3</c:v>
                </c:pt>
                <c:pt idx="71">
                  <c:v>1037.8</c:v>
                </c:pt>
                <c:pt idx="72">
                  <c:v>1757.4</c:v>
                </c:pt>
                <c:pt idx="73">
                  <c:v>1782.1</c:v>
                </c:pt>
                <c:pt idx="74">
                  <c:v>1951.7</c:v>
                </c:pt>
                <c:pt idx="75">
                  <c:v>1589.8</c:v>
                </c:pt>
                <c:pt idx="76">
                  <c:v>1640.6</c:v>
                </c:pt>
                <c:pt idx="77">
                  <c:v>1519.4</c:v>
                </c:pt>
                <c:pt idx="78">
                  <c:v>1770.7</c:v>
                </c:pt>
                <c:pt idx="79">
                  <c:v>1553.9</c:v>
                </c:pt>
                <c:pt idx="80">
                  <c:v>1657.3</c:v>
                </c:pt>
                <c:pt idx="81">
                  <c:v>1500</c:v>
                </c:pt>
                <c:pt idx="82">
                  <c:v>1804.9</c:v>
                </c:pt>
                <c:pt idx="83">
                  <c:v>1626.3</c:v>
                </c:pt>
                <c:pt idx="84">
                  <c:v>1281.9000000000001</c:v>
                </c:pt>
                <c:pt idx="85">
                  <c:v>1260.2</c:v>
                </c:pt>
                <c:pt idx="86">
                  <c:v>1256</c:v>
                </c:pt>
                <c:pt idx="87">
                  <c:v>1575</c:v>
                </c:pt>
                <c:pt idx="88">
                  <c:v>1140.2</c:v>
                </c:pt>
                <c:pt idx="89">
                  <c:v>1596</c:v>
                </c:pt>
                <c:pt idx="90">
                  <c:v>1643.5</c:v>
                </c:pt>
                <c:pt idx="91">
                  <c:v>1023.3</c:v>
                </c:pt>
                <c:pt idx="92">
                  <c:v>1491</c:v>
                </c:pt>
                <c:pt idx="93">
                  <c:v>1343</c:v>
                </c:pt>
                <c:pt idx="94">
                  <c:v>1122</c:v>
                </c:pt>
                <c:pt idx="95">
                  <c:v>1438.5</c:v>
                </c:pt>
                <c:pt idx="96">
                  <c:v>1627.5</c:v>
                </c:pt>
                <c:pt idx="97">
                  <c:v>1149.5</c:v>
                </c:pt>
                <c:pt idx="98">
                  <c:v>1580.5</c:v>
                </c:pt>
                <c:pt idx="99">
                  <c:v>1540.5</c:v>
                </c:pt>
                <c:pt idx="100">
                  <c:v>1557.5</c:v>
                </c:pt>
                <c:pt idx="101">
                  <c:v>1454</c:v>
                </c:pt>
                <c:pt idx="102">
                  <c:v>1030</c:v>
                </c:pt>
                <c:pt idx="103">
                  <c:v>1453.5</c:v>
                </c:pt>
                <c:pt idx="104">
                  <c:v>1577.5</c:v>
                </c:pt>
                <c:pt idx="105">
                  <c:v>1463.5</c:v>
                </c:pt>
                <c:pt idx="106">
                  <c:v>1575.5</c:v>
                </c:pt>
                <c:pt idx="107">
                  <c:v>1340.5</c:v>
                </c:pt>
                <c:pt idx="108">
                  <c:v>879.5</c:v>
                </c:pt>
                <c:pt idx="109">
                  <c:v>1516.5</c:v>
                </c:pt>
                <c:pt idx="110">
                  <c:v>1458</c:v>
                </c:pt>
                <c:pt idx="111">
                  <c:v>1089</c:v>
                </c:pt>
                <c:pt idx="112">
                  <c:v>1515.5</c:v>
                </c:pt>
                <c:pt idx="113">
                  <c:v>1937.5</c:v>
                </c:pt>
                <c:pt idx="114">
                  <c:v>1512.5</c:v>
                </c:pt>
                <c:pt idx="115">
                  <c:v>2042</c:v>
                </c:pt>
                <c:pt idx="116">
                  <c:v>1619.5</c:v>
                </c:pt>
                <c:pt idx="117">
                  <c:v>1872.5</c:v>
                </c:pt>
                <c:pt idx="118">
                  <c:v>1131.5</c:v>
                </c:pt>
                <c:pt idx="119">
                  <c:v>1220</c:v>
                </c:pt>
                <c:pt idx="120">
                  <c:v>1333.5</c:v>
                </c:pt>
                <c:pt idx="121">
                  <c:v>1302</c:v>
                </c:pt>
                <c:pt idx="122">
                  <c:v>1546.5</c:v>
                </c:pt>
                <c:pt idx="123">
                  <c:v>1622</c:v>
                </c:pt>
                <c:pt idx="124">
                  <c:v>1603</c:v>
                </c:pt>
                <c:pt idx="125">
                  <c:v>1491</c:v>
                </c:pt>
                <c:pt idx="126">
                  <c:v>1294.5</c:v>
                </c:pt>
                <c:pt idx="127">
                  <c:v>1854</c:v>
                </c:pt>
                <c:pt idx="128">
                  <c:v>1750</c:v>
                </c:pt>
                <c:pt idx="129">
                  <c:v>1482</c:v>
                </c:pt>
                <c:pt idx="130">
                  <c:v>1740</c:v>
                </c:pt>
                <c:pt idx="131">
                  <c:v>1332</c:v>
                </c:pt>
                <c:pt idx="132">
                  <c:v>1857.5</c:v>
                </c:pt>
                <c:pt idx="133">
                  <c:v>1801.5</c:v>
                </c:pt>
                <c:pt idx="134">
                  <c:v>1679.5</c:v>
                </c:pt>
                <c:pt idx="135">
                  <c:v>1479.5</c:v>
                </c:pt>
                <c:pt idx="136">
                  <c:v>1570</c:v>
                </c:pt>
                <c:pt idx="137">
                  <c:v>1614</c:v>
                </c:pt>
                <c:pt idx="138">
                  <c:v>1808</c:v>
                </c:pt>
                <c:pt idx="139">
                  <c:v>1781.5</c:v>
                </c:pt>
                <c:pt idx="140">
                  <c:v>1779</c:v>
                </c:pt>
                <c:pt idx="141">
                  <c:v>1430</c:v>
                </c:pt>
                <c:pt idx="142">
                  <c:v>1445.5</c:v>
                </c:pt>
                <c:pt idx="143">
                  <c:v>1874</c:v>
                </c:pt>
                <c:pt idx="144">
                  <c:v>1590</c:v>
                </c:pt>
                <c:pt idx="145">
                  <c:v>2052.5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2-4CAE-B086-74AD09DB8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54856"/>
        <c:axId val="354455640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454856"/>
        <c:axId val="35445564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'Kendall test'!$C$2</c15:sqref>
                        </c15:formulaRef>
                      </c:ext>
                    </c:extLst>
                    <c:strCache>
                      <c:ptCount val="1"/>
                      <c:pt idx="0">
                        <c:v>Best fit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'Kendall test'!$A$3:$A$148</c15:sqref>
                        </c15:formulaRef>
                      </c:ext>
                    </c:extLst>
                    <c:numCache>
                      <c:formatCode>General</c:formatCode>
                      <c:ptCount val="146"/>
                      <c:pt idx="0">
                        <c:v>1876</c:v>
                      </c:pt>
                      <c:pt idx="1">
                        <c:v>1877</c:v>
                      </c:pt>
                      <c:pt idx="2">
                        <c:v>1878</c:v>
                      </c:pt>
                      <c:pt idx="3">
                        <c:v>1879</c:v>
                      </c:pt>
                      <c:pt idx="4">
                        <c:v>1880</c:v>
                      </c:pt>
                      <c:pt idx="5">
                        <c:v>1881</c:v>
                      </c:pt>
                      <c:pt idx="6">
                        <c:v>1882</c:v>
                      </c:pt>
                      <c:pt idx="7">
                        <c:v>1883</c:v>
                      </c:pt>
                      <c:pt idx="8">
                        <c:v>1884</c:v>
                      </c:pt>
                      <c:pt idx="9">
                        <c:v>1885</c:v>
                      </c:pt>
                      <c:pt idx="10">
                        <c:v>1886</c:v>
                      </c:pt>
                      <c:pt idx="11">
                        <c:v>1887</c:v>
                      </c:pt>
                      <c:pt idx="12">
                        <c:v>1888</c:v>
                      </c:pt>
                      <c:pt idx="13">
                        <c:v>1889</c:v>
                      </c:pt>
                      <c:pt idx="14">
                        <c:v>1890</c:v>
                      </c:pt>
                      <c:pt idx="15">
                        <c:v>1891</c:v>
                      </c:pt>
                      <c:pt idx="16">
                        <c:v>1892</c:v>
                      </c:pt>
                      <c:pt idx="17">
                        <c:v>1893</c:v>
                      </c:pt>
                      <c:pt idx="18">
                        <c:v>1894</c:v>
                      </c:pt>
                      <c:pt idx="19">
                        <c:v>1895</c:v>
                      </c:pt>
                      <c:pt idx="20">
                        <c:v>1896</c:v>
                      </c:pt>
                      <c:pt idx="21">
                        <c:v>1897</c:v>
                      </c:pt>
                      <c:pt idx="22">
                        <c:v>1898</c:v>
                      </c:pt>
                      <c:pt idx="23">
                        <c:v>1899</c:v>
                      </c:pt>
                      <c:pt idx="24">
                        <c:v>1900</c:v>
                      </c:pt>
                      <c:pt idx="25">
                        <c:v>1901</c:v>
                      </c:pt>
                      <c:pt idx="26">
                        <c:v>1902</c:v>
                      </c:pt>
                      <c:pt idx="27">
                        <c:v>1903</c:v>
                      </c:pt>
                      <c:pt idx="28">
                        <c:v>1904</c:v>
                      </c:pt>
                      <c:pt idx="29">
                        <c:v>1905</c:v>
                      </c:pt>
                      <c:pt idx="30">
                        <c:v>1906</c:v>
                      </c:pt>
                      <c:pt idx="31">
                        <c:v>1907</c:v>
                      </c:pt>
                      <c:pt idx="32">
                        <c:v>1908</c:v>
                      </c:pt>
                      <c:pt idx="33">
                        <c:v>1909</c:v>
                      </c:pt>
                      <c:pt idx="34">
                        <c:v>1910</c:v>
                      </c:pt>
                      <c:pt idx="35">
                        <c:v>1911</c:v>
                      </c:pt>
                      <c:pt idx="36">
                        <c:v>1912</c:v>
                      </c:pt>
                      <c:pt idx="37">
                        <c:v>1913</c:v>
                      </c:pt>
                      <c:pt idx="38">
                        <c:v>1914</c:v>
                      </c:pt>
                      <c:pt idx="39">
                        <c:v>1915</c:v>
                      </c:pt>
                      <c:pt idx="40">
                        <c:v>1916</c:v>
                      </c:pt>
                      <c:pt idx="41">
                        <c:v>1917</c:v>
                      </c:pt>
                      <c:pt idx="42">
                        <c:v>1918</c:v>
                      </c:pt>
                      <c:pt idx="43">
                        <c:v>1919</c:v>
                      </c:pt>
                      <c:pt idx="44">
                        <c:v>1920</c:v>
                      </c:pt>
                      <c:pt idx="45">
                        <c:v>1921</c:v>
                      </c:pt>
                      <c:pt idx="46">
                        <c:v>1922</c:v>
                      </c:pt>
                      <c:pt idx="47">
                        <c:v>1923</c:v>
                      </c:pt>
                      <c:pt idx="48">
                        <c:v>1924</c:v>
                      </c:pt>
                      <c:pt idx="49">
                        <c:v>1925</c:v>
                      </c:pt>
                      <c:pt idx="50">
                        <c:v>1926</c:v>
                      </c:pt>
                      <c:pt idx="51">
                        <c:v>1927</c:v>
                      </c:pt>
                      <c:pt idx="52">
                        <c:v>1928</c:v>
                      </c:pt>
                      <c:pt idx="53">
                        <c:v>1929</c:v>
                      </c:pt>
                      <c:pt idx="54">
                        <c:v>1930</c:v>
                      </c:pt>
                      <c:pt idx="55">
                        <c:v>1931</c:v>
                      </c:pt>
                      <c:pt idx="56">
                        <c:v>1932</c:v>
                      </c:pt>
                      <c:pt idx="57">
                        <c:v>1933</c:v>
                      </c:pt>
                      <c:pt idx="58">
                        <c:v>1934</c:v>
                      </c:pt>
                      <c:pt idx="59">
                        <c:v>1935</c:v>
                      </c:pt>
                      <c:pt idx="60">
                        <c:v>1936</c:v>
                      </c:pt>
                      <c:pt idx="61">
                        <c:v>1937</c:v>
                      </c:pt>
                      <c:pt idx="62">
                        <c:v>1938</c:v>
                      </c:pt>
                      <c:pt idx="63">
                        <c:v>1939</c:v>
                      </c:pt>
                      <c:pt idx="64">
                        <c:v>1940</c:v>
                      </c:pt>
                      <c:pt idx="65">
                        <c:v>1941</c:v>
                      </c:pt>
                      <c:pt idx="66">
                        <c:v>1942</c:v>
                      </c:pt>
                      <c:pt idx="67">
                        <c:v>1943</c:v>
                      </c:pt>
                      <c:pt idx="68">
                        <c:v>1944</c:v>
                      </c:pt>
                      <c:pt idx="69">
                        <c:v>1945</c:v>
                      </c:pt>
                      <c:pt idx="70">
                        <c:v>1946</c:v>
                      </c:pt>
                      <c:pt idx="71">
                        <c:v>1947</c:v>
                      </c:pt>
                      <c:pt idx="72">
                        <c:v>1948</c:v>
                      </c:pt>
                      <c:pt idx="73">
                        <c:v>1949</c:v>
                      </c:pt>
                      <c:pt idx="74">
                        <c:v>1950</c:v>
                      </c:pt>
                      <c:pt idx="75">
                        <c:v>1951</c:v>
                      </c:pt>
                      <c:pt idx="76">
                        <c:v>1952</c:v>
                      </c:pt>
                      <c:pt idx="77">
                        <c:v>1953</c:v>
                      </c:pt>
                      <c:pt idx="78">
                        <c:v>1954</c:v>
                      </c:pt>
                      <c:pt idx="79">
                        <c:v>1955</c:v>
                      </c:pt>
                      <c:pt idx="80">
                        <c:v>1956</c:v>
                      </c:pt>
                      <c:pt idx="81">
                        <c:v>1957</c:v>
                      </c:pt>
                      <c:pt idx="82">
                        <c:v>1958</c:v>
                      </c:pt>
                      <c:pt idx="83">
                        <c:v>1959</c:v>
                      </c:pt>
                      <c:pt idx="84">
                        <c:v>1960</c:v>
                      </c:pt>
                      <c:pt idx="85">
                        <c:v>1961</c:v>
                      </c:pt>
                      <c:pt idx="86">
                        <c:v>1962</c:v>
                      </c:pt>
                      <c:pt idx="87">
                        <c:v>1963</c:v>
                      </c:pt>
                      <c:pt idx="88">
                        <c:v>1964</c:v>
                      </c:pt>
                      <c:pt idx="89">
                        <c:v>1965</c:v>
                      </c:pt>
                      <c:pt idx="90">
                        <c:v>1966</c:v>
                      </c:pt>
                      <c:pt idx="91">
                        <c:v>1967</c:v>
                      </c:pt>
                      <c:pt idx="92">
                        <c:v>1968</c:v>
                      </c:pt>
                      <c:pt idx="93">
                        <c:v>1969</c:v>
                      </c:pt>
                      <c:pt idx="94">
                        <c:v>1970</c:v>
                      </c:pt>
                      <c:pt idx="95">
                        <c:v>1971</c:v>
                      </c:pt>
                      <c:pt idx="96">
                        <c:v>1972</c:v>
                      </c:pt>
                      <c:pt idx="97">
                        <c:v>1973</c:v>
                      </c:pt>
                      <c:pt idx="98">
                        <c:v>1974</c:v>
                      </c:pt>
                      <c:pt idx="99">
                        <c:v>1975</c:v>
                      </c:pt>
                      <c:pt idx="100">
                        <c:v>1976</c:v>
                      </c:pt>
                      <c:pt idx="101">
                        <c:v>1977</c:v>
                      </c:pt>
                      <c:pt idx="102">
                        <c:v>1978</c:v>
                      </c:pt>
                      <c:pt idx="103">
                        <c:v>1979</c:v>
                      </c:pt>
                      <c:pt idx="104">
                        <c:v>1980</c:v>
                      </c:pt>
                      <c:pt idx="105">
                        <c:v>1981</c:v>
                      </c:pt>
                      <c:pt idx="106">
                        <c:v>1982</c:v>
                      </c:pt>
                      <c:pt idx="107">
                        <c:v>1983</c:v>
                      </c:pt>
                      <c:pt idx="108">
                        <c:v>1984</c:v>
                      </c:pt>
                      <c:pt idx="109">
                        <c:v>1985</c:v>
                      </c:pt>
                      <c:pt idx="110">
                        <c:v>1986</c:v>
                      </c:pt>
                      <c:pt idx="111">
                        <c:v>1987</c:v>
                      </c:pt>
                      <c:pt idx="112">
                        <c:v>1988</c:v>
                      </c:pt>
                      <c:pt idx="113">
                        <c:v>1989</c:v>
                      </c:pt>
                      <c:pt idx="114">
                        <c:v>1990</c:v>
                      </c:pt>
                      <c:pt idx="115">
                        <c:v>1991</c:v>
                      </c:pt>
                      <c:pt idx="116">
                        <c:v>1992</c:v>
                      </c:pt>
                      <c:pt idx="117">
                        <c:v>1993</c:v>
                      </c:pt>
                      <c:pt idx="118">
                        <c:v>1994</c:v>
                      </c:pt>
                      <c:pt idx="119">
                        <c:v>1995</c:v>
                      </c:pt>
                      <c:pt idx="120">
                        <c:v>1996</c:v>
                      </c:pt>
                      <c:pt idx="121">
                        <c:v>1997</c:v>
                      </c:pt>
                      <c:pt idx="122">
                        <c:v>1998</c:v>
                      </c:pt>
                      <c:pt idx="123">
                        <c:v>1999</c:v>
                      </c:pt>
                      <c:pt idx="124">
                        <c:v>2000</c:v>
                      </c:pt>
                      <c:pt idx="125">
                        <c:v>2001</c:v>
                      </c:pt>
                      <c:pt idx="126">
                        <c:v>2002</c:v>
                      </c:pt>
                      <c:pt idx="127">
                        <c:v>2003</c:v>
                      </c:pt>
                      <c:pt idx="128">
                        <c:v>2004</c:v>
                      </c:pt>
                      <c:pt idx="129">
                        <c:v>2005</c:v>
                      </c:pt>
                      <c:pt idx="130">
                        <c:v>2006</c:v>
                      </c:pt>
                      <c:pt idx="131">
                        <c:v>2007</c:v>
                      </c:pt>
                      <c:pt idx="132">
                        <c:v>2008</c:v>
                      </c:pt>
                      <c:pt idx="133">
                        <c:v>2009</c:v>
                      </c:pt>
                      <c:pt idx="134">
                        <c:v>2010</c:v>
                      </c:pt>
                      <c:pt idx="135">
                        <c:v>2011</c:v>
                      </c:pt>
                      <c:pt idx="136">
                        <c:v>2012</c:v>
                      </c:pt>
                      <c:pt idx="137">
                        <c:v>2013</c:v>
                      </c:pt>
                      <c:pt idx="138">
                        <c:v>2014</c:v>
                      </c:pt>
                      <c:pt idx="139">
                        <c:v>2015</c:v>
                      </c:pt>
                      <c:pt idx="140">
                        <c:v>2016</c:v>
                      </c:pt>
                      <c:pt idx="141">
                        <c:v>2017</c:v>
                      </c:pt>
                      <c:pt idx="142">
                        <c:v>2018</c:v>
                      </c:pt>
                      <c:pt idx="143">
                        <c:v>2019</c:v>
                      </c:pt>
                      <c:pt idx="144">
                        <c:v>2020</c:v>
                      </c:pt>
                      <c:pt idx="14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'Kendall test'!$C$3:$C$148</c15:sqref>
                        </c15:formulaRef>
                      </c:ext>
                    </c:extLst>
                    <c:numCache>
                      <c:formatCode>General</c:formatCode>
                      <c:ptCount val="146"/>
                      <c:pt idx="0">
                        <c:v>1528.4706457925636</c:v>
                      </c:pt>
                      <c:pt idx="1">
                        <c:v>1528.6540738241447</c:v>
                      </c:pt>
                      <c:pt idx="2">
                        <c:v>1528.8375018557258</c:v>
                      </c:pt>
                      <c:pt idx="3">
                        <c:v>1529.0209298873069</c:v>
                      </c:pt>
                      <c:pt idx="4">
                        <c:v>1529.204357918888</c:v>
                      </c:pt>
                      <c:pt idx="5">
                        <c:v>1529.3877859504692</c:v>
                      </c:pt>
                      <c:pt idx="6">
                        <c:v>1529.57121398205</c:v>
                      </c:pt>
                      <c:pt idx="7">
                        <c:v>1529.7546420136312</c:v>
                      </c:pt>
                      <c:pt idx="8">
                        <c:v>1529.9380700452123</c:v>
                      </c:pt>
                      <c:pt idx="9">
                        <c:v>1530.1214980767934</c:v>
                      </c:pt>
                      <c:pt idx="10">
                        <c:v>1530.3049261083745</c:v>
                      </c:pt>
                      <c:pt idx="11">
                        <c:v>1530.4883541399554</c:v>
                      </c:pt>
                      <c:pt idx="12">
                        <c:v>1530.6717821715365</c:v>
                      </c:pt>
                      <c:pt idx="13">
                        <c:v>1530.8552102031176</c:v>
                      </c:pt>
                      <c:pt idx="14">
                        <c:v>1531.0386382346987</c:v>
                      </c:pt>
                      <c:pt idx="15">
                        <c:v>1531.2220662662799</c:v>
                      </c:pt>
                      <c:pt idx="16">
                        <c:v>1531.405494297861</c:v>
                      </c:pt>
                      <c:pt idx="17">
                        <c:v>1531.5889223294421</c:v>
                      </c:pt>
                      <c:pt idx="18">
                        <c:v>1531.772350361023</c:v>
                      </c:pt>
                      <c:pt idx="19">
                        <c:v>1531.9557783926041</c:v>
                      </c:pt>
                      <c:pt idx="20">
                        <c:v>1532.1392064241852</c:v>
                      </c:pt>
                      <c:pt idx="21">
                        <c:v>1532.3226344557663</c:v>
                      </c:pt>
                      <c:pt idx="22">
                        <c:v>1532.5060624873474</c:v>
                      </c:pt>
                      <c:pt idx="23">
                        <c:v>1532.6894905189283</c:v>
                      </c:pt>
                      <c:pt idx="24">
                        <c:v>1532.8729185505094</c:v>
                      </c:pt>
                      <c:pt idx="25">
                        <c:v>1533.0563465820906</c:v>
                      </c:pt>
                      <c:pt idx="26">
                        <c:v>1533.2397746136717</c:v>
                      </c:pt>
                      <c:pt idx="27">
                        <c:v>1533.4232026452528</c:v>
                      </c:pt>
                      <c:pt idx="28">
                        <c:v>1533.6066306768339</c:v>
                      </c:pt>
                      <c:pt idx="29">
                        <c:v>1533.790058708415</c:v>
                      </c:pt>
                      <c:pt idx="30">
                        <c:v>1533.9734867399959</c:v>
                      </c:pt>
                      <c:pt idx="31">
                        <c:v>1534.156914771577</c:v>
                      </c:pt>
                      <c:pt idx="32">
                        <c:v>1534.3403428031581</c:v>
                      </c:pt>
                      <c:pt idx="33">
                        <c:v>1534.5237708347393</c:v>
                      </c:pt>
                      <c:pt idx="34">
                        <c:v>1534.7071988663204</c:v>
                      </c:pt>
                      <c:pt idx="35">
                        <c:v>1534.8906268979013</c:v>
                      </c:pt>
                      <c:pt idx="36">
                        <c:v>1535.0740549294824</c:v>
                      </c:pt>
                      <c:pt idx="37">
                        <c:v>1535.2574829610635</c:v>
                      </c:pt>
                      <c:pt idx="38">
                        <c:v>1535.4409109926446</c:v>
                      </c:pt>
                      <c:pt idx="39">
                        <c:v>1535.6243390242257</c:v>
                      </c:pt>
                      <c:pt idx="40">
                        <c:v>1535.8077670558068</c:v>
                      </c:pt>
                      <c:pt idx="41">
                        <c:v>1535.991195087388</c:v>
                      </c:pt>
                      <c:pt idx="42">
                        <c:v>1536.1746231189691</c:v>
                      </c:pt>
                      <c:pt idx="43">
                        <c:v>1536.35805115055</c:v>
                      </c:pt>
                      <c:pt idx="44">
                        <c:v>1536.5414791821311</c:v>
                      </c:pt>
                      <c:pt idx="45">
                        <c:v>1536.7249072137122</c:v>
                      </c:pt>
                      <c:pt idx="46">
                        <c:v>1536.9083352452933</c:v>
                      </c:pt>
                      <c:pt idx="47">
                        <c:v>1537.0917632768742</c:v>
                      </c:pt>
                      <c:pt idx="48">
                        <c:v>1537.2751913084553</c:v>
                      </c:pt>
                      <c:pt idx="49">
                        <c:v>1537.4586193400364</c:v>
                      </c:pt>
                      <c:pt idx="50">
                        <c:v>1537.6420473716175</c:v>
                      </c:pt>
                      <c:pt idx="51">
                        <c:v>1537.8254754031987</c:v>
                      </c:pt>
                      <c:pt idx="52">
                        <c:v>1538.0089034347798</c:v>
                      </c:pt>
                      <c:pt idx="53">
                        <c:v>1538.1923314663609</c:v>
                      </c:pt>
                      <c:pt idx="54">
                        <c:v>1538.375759497942</c:v>
                      </c:pt>
                      <c:pt idx="55">
                        <c:v>1538.5591875295229</c:v>
                      </c:pt>
                      <c:pt idx="56">
                        <c:v>1538.742615561104</c:v>
                      </c:pt>
                      <c:pt idx="57">
                        <c:v>1538.9260435926851</c:v>
                      </c:pt>
                      <c:pt idx="58">
                        <c:v>1539.1094716242662</c:v>
                      </c:pt>
                      <c:pt idx="59">
                        <c:v>1539.2928996558471</c:v>
                      </c:pt>
                      <c:pt idx="60">
                        <c:v>1539.4763276874282</c:v>
                      </c:pt>
                      <c:pt idx="61">
                        <c:v>1539.6597557190094</c:v>
                      </c:pt>
                      <c:pt idx="62">
                        <c:v>1539.8431837505905</c:v>
                      </c:pt>
                      <c:pt idx="63">
                        <c:v>1540.0266117821716</c:v>
                      </c:pt>
                      <c:pt idx="64">
                        <c:v>1540.2100398137527</c:v>
                      </c:pt>
                      <c:pt idx="65">
                        <c:v>1540.3934678453338</c:v>
                      </c:pt>
                      <c:pt idx="66">
                        <c:v>1540.5768958769149</c:v>
                      </c:pt>
                      <c:pt idx="67">
                        <c:v>1540.7603239084958</c:v>
                      </c:pt>
                      <c:pt idx="68">
                        <c:v>1540.9437519400769</c:v>
                      </c:pt>
                      <c:pt idx="69">
                        <c:v>1541.1271799716581</c:v>
                      </c:pt>
                      <c:pt idx="70">
                        <c:v>1541.3106080032392</c:v>
                      </c:pt>
                      <c:pt idx="71">
                        <c:v>1541.4940360348201</c:v>
                      </c:pt>
                      <c:pt idx="72">
                        <c:v>1541.6774640664012</c:v>
                      </c:pt>
                      <c:pt idx="73">
                        <c:v>1541.8608920979823</c:v>
                      </c:pt>
                      <c:pt idx="74">
                        <c:v>1542.0443201295634</c:v>
                      </c:pt>
                      <c:pt idx="75">
                        <c:v>1542.2277481611445</c:v>
                      </c:pt>
                      <c:pt idx="76">
                        <c:v>1542.4111761927256</c:v>
                      </c:pt>
                      <c:pt idx="77">
                        <c:v>1542.5946042243067</c:v>
                      </c:pt>
                      <c:pt idx="78">
                        <c:v>1542.7780322558879</c:v>
                      </c:pt>
                      <c:pt idx="79">
                        <c:v>1542.9614602874688</c:v>
                      </c:pt>
                      <c:pt idx="80">
                        <c:v>1543.1448883190499</c:v>
                      </c:pt>
                      <c:pt idx="81">
                        <c:v>1543.328316350631</c:v>
                      </c:pt>
                      <c:pt idx="82">
                        <c:v>1543.5117443822121</c:v>
                      </c:pt>
                      <c:pt idx="83">
                        <c:v>1543.6951724137932</c:v>
                      </c:pt>
                      <c:pt idx="84">
                        <c:v>1543.8786004453741</c:v>
                      </c:pt>
                      <c:pt idx="85">
                        <c:v>1544.0620284769552</c:v>
                      </c:pt>
                      <c:pt idx="86">
                        <c:v>1544.2454565085363</c:v>
                      </c:pt>
                      <c:pt idx="87">
                        <c:v>1544.4288845401175</c:v>
                      </c:pt>
                      <c:pt idx="88">
                        <c:v>1544.6123125716986</c:v>
                      </c:pt>
                      <c:pt idx="89">
                        <c:v>1544.7957406032797</c:v>
                      </c:pt>
                      <c:pt idx="90">
                        <c:v>1544.9791686348608</c:v>
                      </c:pt>
                      <c:pt idx="91">
                        <c:v>1545.1625966664417</c:v>
                      </c:pt>
                      <c:pt idx="92">
                        <c:v>1545.3460246980228</c:v>
                      </c:pt>
                      <c:pt idx="93">
                        <c:v>1545.5294527296039</c:v>
                      </c:pt>
                      <c:pt idx="94">
                        <c:v>1545.712880761185</c:v>
                      </c:pt>
                      <c:pt idx="95">
                        <c:v>1545.8963087927661</c:v>
                      </c:pt>
                      <c:pt idx="96">
                        <c:v>1546.079736824347</c:v>
                      </c:pt>
                      <c:pt idx="97">
                        <c:v>1546.2631648559282</c:v>
                      </c:pt>
                      <c:pt idx="98">
                        <c:v>1546.4465928875093</c:v>
                      </c:pt>
                      <c:pt idx="99">
                        <c:v>1546.6300209190904</c:v>
                      </c:pt>
                      <c:pt idx="100">
                        <c:v>1546.8134489506715</c:v>
                      </c:pt>
                      <c:pt idx="101">
                        <c:v>1546.9968769822526</c:v>
                      </c:pt>
                      <c:pt idx="102">
                        <c:v>1547.1803050138337</c:v>
                      </c:pt>
                      <c:pt idx="103">
                        <c:v>1547.3637330454146</c:v>
                      </c:pt>
                      <c:pt idx="104">
                        <c:v>1547.5471610769957</c:v>
                      </c:pt>
                      <c:pt idx="105">
                        <c:v>1547.7305891085769</c:v>
                      </c:pt>
                      <c:pt idx="106">
                        <c:v>1547.914017140158</c:v>
                      </c:pt>
                      <c:pt idx="107">
                        <c:v>1548.0974451717391</c:v>
                      </c:pt>
                      <c:pt idx="108">
                        <c:v>1548.28087320332</c:v>
                      </c:pt>
                      <c:pt idx="109">
                        <c:v>1548.4643012349011</c:v>
                      </c:pt>
                      <c:pt idx="110">
                        <c:v>1548.6477292664822</c:v>
                      </c:pt>
                      <c:pt idx="111">
                        <c:v>1548.8311572980633</c:v>
                      </c:pt>
                      <c:pt idx="112">
                        <c:v>1549.0145853296444</c:v>
                      </c:pt>
                      <c:pt idx="113">
                        <c:v>1549.1980133612255</c:v>
                      </c:pt>
                      <c:pt idx="114">
                        <c:v>1549.3814413928067</c:v>
                      </c:pt>
                      <c:pt idx="115">
                        <c:v>1549.5648694243878</c:v>
                      </c:pt>
                      <c:pt idx="116">
                        <c:v>1549.7482974559687</c:v>
                      </c:pt>
                      <c:pt idx="117">
                        <c:v>1549.9317254875498</c:v>
                      </c:pt>
                      <c:pt idx="118">
                        <c:v>1550.1151535191309</c:v>
                      </c:pt>
                      <c:pt idx="119">
                        <c:v>1550.298581550712</c:v>
                      </c:pt>
                      <c:pt idx="120">
                        <c:v>1550.4820095822929</c:v>
                      </c:pt>
                      <c:pt idx="121">
                        <c:v>1550.665437613874</c:v>
                      </c:pt>
                      <c:pt idx="122">
                        <c:v>1550.8488656454551</c:v>
                      </c:pt>
                      <c:pt idx="123">
                        <c:v>1551.0322936770363</c:v>
                      </c:pt>
                      <c:pt idx="124">
                        <c:v>1551.2157217086174</c:v>
                      </c:pt>
                      <c:pt idx="125">
                        <c:v>1551.3991497401985</c:v>
                      </c:pt>
                      <c:pt idx="126">
                        <c:v>1551.5825777717796</c:v>
                      </c:pt>
                      <c:pt idx="127">
                        <c:v>1551.7660058033607</c:v>
                      </c:pt>
                      <c:pt idx="128">
                        <c:v>1551.9494338349416</c:v>
                      </c:pt>
                      <c:pt idx="129">
                        <c:v>1552.1328618665227</c:v>
                      </c:pt>
                      <c:pt idx="130">
                        <c:v>1552.3162898981038</c:v>
                      </c:pt>
                      <c:pt idx="131">
                        <c:v>1552.4997179296849</c:v>
                      </c:pt>
                      <c:pt idx="132">
                        <c:v>1552.6831459612658</c:v>
                      </c:pt>
                      <c:pt idx="133">
                        <c:v>1552.866573992847</c:v>
                      </c:pt>
                      <c:pt idx="134">
                        <c:v>1553.0500020244281</c:v>
                      </c:pt>
                      <c:pt idx="135">
                        <c:v>1553.2334300560092</c:v>
                      </c:pt>
                      <c:pt idx="136">
                        <c:v>1553.4168580875903</c:v>
                      </c:pt>
                      <c:pt idx="137">
                        <c:v>1553.6002861191714</c:v>
                      </c:pt>
                      <c:pt idx="138">
                        <c:v>1553.7837141507525</c:v>
                      </c:pt>
                      <c:pt idx="139">
                        <c:v>1553.9671421823336</c:v>
                      </c:pt>
                      <c:pt idx="140">
                        <c:v>1554.1505702139145</c:v>
                      </c:pt>
                      <c:pt idx="141">
                        <c:v>1554.3339982454956</c:v>
                      </c:pt>
                      <c:pt idx="142">
                        <c:v>1554.5174262770768</c:v>
                      </c:pt>
                      <c:pt idx="143">
                        <c:v>1554.7008543086579</c:v>
                      </c:pt>
                      <c:pt idx="144">
                        <c:v>1554.8842823402388</c:v>
                      </c:pt>
                      <c:pt idx="145">
                        <c:v>1555.0677103718199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89F2-4CAE-B086-74AD09DB8553}"/>
                  </c:ext>
                </c:extLst>
              </c15:ser>
            </c15:filteredLineSeries>
          </c:ext>
        </c:extLst>
      </c:lineChart>
      <c:catAx>
        <c:axId val="3544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4455640"/>
        <c:crosses val="autoZero"/>
        <c:auto val="1"/>
        <c:lblAlgn val="ctr"/>
        <c:lblOffset val="100"/>
        <c:noMultiLvlLbl val="0"/>
      </c:catAx>
      <c:valAx>
        <c:axId val="354455640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445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'Delta method (temp.)'!$M$7:$M$18</c:f>
                <c:numCache>
                  <c:formatCode>General</c:formatCode>
                  <c:ptCount val="12"/>
                  <c:pt idx="0">
                    <c:v>1.0131474362105455</c:v>
                  </c:pt>
                  <c:pt idx="1">
                    <c:v>1.1019380154981475</c:v>
                  </c:pt>
                  <c:pt idx="2">
                    <c:v>1.1828113374498892</c:v>
                  </c:pt>
                  <c:pt idx="3">
                    <c:v>1.1838240356995571</c:v>
                  </c:pt>
                  <c:pt idx="4">
                    <c:v>0.78176157490631693</c:v>
                  </c:pt>
                  <c:pt idx="5">
                    <c:v>0.93603714002169136</c:v>
                  </c:pt>
                  <c:pt idx="6">
                    <c:v>0.98132616774445158</c:v>
                  </c:pt>
                  <c:pt idx="7">
                    <c:v>1.0036192243575297</c:v>
                  </c:pt>
                  <c:pt idx="8">
                    <c:v>1.1838220474378709</c:v>
                  </c:pt>
                  <c:pt idx="9">
                    <c:v>0.69090768377548029</c:v>
                  </c:pt>
                  <c:pt idx="10">
                    <c:v>1.2027763497425472</c:v>
                  </c:pt>
                  <c:pt idx="11">
                    <c:v>1.0918915697082736</c:v>
                  </c:pt>
                </c:numCache>
              </c:numRef>
            </c:plus>
            <c:minus>
              <c:numRef>
                <c:f>'Delta method (temp.)'!$M$7:$M$18</c:f>
                <c:numCache>
                  <c:formatCode>General</c:formatCode>
                  <c:ptCount val="12"/>
                  <c:pt idx="0">
                    <c:v>1.0131474362105455</c:v>
                  </c:pt>
                  <c:pt idx="1">
                    <c:v>1.1019380154981475</c:v>
                  </c:pt>
                  <c:pt idx="2">
                    <c:v>1.1828113374498892</c:v>
                  </c:pt>
                  <c:pt idx="3">
                    <c:v>1.1838240356995571</c:v>
                  </c:pt>
                  <c:pt idx="4">
                    <c:v>0.78176157490631693</c:v>
                  </c:pt>
                  <c:pt idx="5">
                    <c:v>0.93603714002169136</c:v>
                  </c:pt>
                  <c:pt idx="6">
                    <c:v>0.98132616774445158</c:v>
                  </c:pt>
                  <c:pt idx="7">
                    <c:v>1.0036192243575297</c:v>
                  </c:pt>
                  <c:pt idx="8">
                    <c:v>1.1838220474378709</c:v>
                  </c:pt>
                  <c:pt idx="9">
                    <c:v>0.69090768377548029</c:v>
                  </c:pt>
                  <c:pt idx="10">
                    <c:v>1.2027763497425472</c:v>
                  </c:pt>
                  <c:pt idx="11">
                    <c:v>1.0918915697082736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Lit>
              <c:formatCode>General</c:formatCode>
              <c:ptCount val="12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27AF-490D-865F-A163BB52F388}"/>
            </c:ext>
          </c:extLst>
        </c:ser>
        <c:ser>
          <c:idx val="2"/>
          <c:order val="1"/>
          <c:tx>
            <c:strRef>
              <c:f>'Delta method (temp.)'!$L$6</c:f>
              <c:strCache>
                <c:ptCount val="1"/>
                <c:pt idx="0">
                  <c:v>F-P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'Delta method (temp.)'!$N$7:$N$18</c:f>
                <c:numCache>
                  <c:formatCode>General</c:formatCode>
                  <c:ptCount val="12"/>
                  <c:pt idx="0">
                    <c:v>0.71498383897819506</c:v>
                  </c:pt>
                  <c:pt idx="1">
                    <c:v>0.80172408595476874</c:v>
                  </c:pt>
                  <c:pt idx="2">
                    <c:v>0.92999286421993732</c:v>
                  </c:pt>
                  <c:pt idx="3">
                    <c:v>0.99860843176892577</c:v>
                  </c:pt>
                  <c:pt idx="4">
                    <c:v>0.82953393390505403</c:v>
                  </c:pt>
                  <c:pt idx="5">
                    <c:v>0.77680749867646792</c:v>
                  </c:pt>
                  <c:pt idx="6">
                    <c:v>0.93467122026945937</c:v>
                  </c:pt>
                  <c:pt idx="7">
                    <c:v>1.0752229582742383</c:v>
                  </c:pt>
                  <c:pt idx="8">
                    <c:v>0.77619584352146809</c:v>
                  </c:pt>
                  <c:pt idx="9">
                    <c:v>0.8514087796117713</c:v>
                  </c:pt>
                  <c:pt idx="10">
                    <c:v>1.0363480303450197</c:v>
                  </c:pt>
                  <c:pt idx="11">
                    <c:v>0.96619943464070246</c:v>
                  </c:pt>
                </c:numCache>
              </c:numRef>
            </c:plus>
            <c:minus>
              <c:numRef>
                <c:f>'Delta method (temp.)'!$N$7:$N$18</c:f>
                <c:numCache>
                  <c:formatCode>General</c:formatCode>
                  <c:ptCount val="12"/>
                  <c:pt idx="0">
                    <c:v>0.71498383897819506</c:v>
                  </c:pt>
                  <c:pt idx="1">
                    <c:v>0.80172408595476874</c:v>
                  </c:pt>
                  <c:pt idx="2">
                    <c:v>0.92999286421993732</c:v>
                  </c:pt>
                  <c:pt idx="3">
                    <c:v>0.99860843176892577</c:v>
                  </c:pt>
                  <c:pt idx="4">
                    <c:v>0.82953393390505403</c:v>
                  </c:pt>
                  <c:pt idx="5">
                    <c:v>0.77680749867646792</c:v>
                  </c:pt>
                  <c:pt idx="6">
                    <c:v>0.93467122026945937</c:v>
                  </c:pt>
                  <c:pt idx="7">
                    <c:v>1.0752229582742383</c:v>
                  </c:pt>
                  <c:pt idx="8">
                    <c:v>0.77619584352146809</c:v>
                  </c:pt>
                  <c:pt idx="9">
                    <c:v>0.8514087796117713</c:v>
                  </c:pt>
                  <c:pt idx="10">
                    <c:v>1.0363480303450197</c:v>
                  </c:pt>
                  <c:pt idx="11">
                    <c:v>0.96619943464070246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'Delta method (temp.)'!$L$7:$L$18</c:f>
              <c:numCache>
                <c:formatCode>General</c:formatCode>
                <c:ptCount val="12"/>
                <c:pt idx="0">
                  <c:v>4.0544499999999974</c:v>
                </c:pt>
                <c:pt idx="1">
                  <c:v>4.1253999999999991</c:v>
                </c:pt>
                <c:pt idx="2">
                  <c:v>3.6126499999999915</c:v>
                </c:pt>
                <c:pt idx="3">
                  <c:v>3.8085499999999985</c:v>
                </c:pt>
                <c:pt idx="4">
                  <c:v>4.4862500000000018</c:v>
                </c:pt>
                <c:pt idx="5">
                  <c:v>4.085950000000004</c:v>
                </c:pt>
                <c:pt idx="6">
                  <c:v>3.9130500000000019</c:v>
                </c:pt>
                <c:pt idx="7">
                  <c:v>4.3692500000000116</c:v>
                </c:pt>
                <c:pt idx="8">
                  <c:v>5.0368499999999941</c:v>
                </c:pt>
                <c:pt idx="9">
                  <c:v>4.9366500000000073</c:v>
                </c:pt>
                <c:pt idx="10">
                  <c:v>4.7429500000000022</c:v>
                </c:pt>
                <c:pt idx="11">
                  <c:v>3.5374500000000042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F-490D-865F-A163BB52F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171848"/>
        <c:axId val="631177424"/>
      </c:barChart>
      <c:catAx>
        <c:axId val="63117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177424"/>
        <c:crosses val="autoZero"/>
        <c:auto val="1"/>
        <c:lblAlgn val="ctr"/>
        <c:lblOffset val="100"/>
        <c:noMultiLvlLbl val="0"/>
      </c:catAx>
      <c:valAx>
        <c:axId val="6311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17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'Delta method (precip.)'!$M$7:$M$18</c:f>
                <c:numCache>
                  <c:formatCode>General</c:formatCode>
                  <c:ptCount val="12"/>
                  <c:pt idx="0">
                    <c:v>36.386227576972907</c:v>
                  </c:pt>
                  <c:pt idx="1">
                    <c:v>32.229388868335413</c:v>
                  </c:pt>
                  <c:pt idx="2">
                    <c:v>30.667470493432859</c:v>
                  </c:pt>
                  <c:pt idx="3">
                    <c:v>50.159467308696719</c:v>
                  </c:pt>
                  <c:pt idx="4">
                    <c:v>33.721438371875003</c:v>
                  </c:pt>
                  <c:pt idx="5">
                    <c:v>104.57940591568001</c:v>
                  </c:pt>
                  <c:pt idx="6">
                    <c:v>116.76994596460979</c:v>
                  </c:pt>
                  <c:pt idx="7">
                    <c:v>77.491129601912149</c:v>
                  </c:pt>
                  <c:pt idx="8">
                    <c:v>119.40036379883635</c:v>
                  </c:pt>
                  <c:pt idx="9">
                    <c:v>71.653597573407097</c:v>
                  </c:pt>
                  <c:pt idx="10">
                    <c:v>51.515147357804331</c:v>
                  </c:pt>
                  <c:pt idx="11">
                    <c:v>34.426322934514012</c:v>
                  </c:pt>
                </c:numCache>
              </c:numRef>
            </c:plus>
            <c:minus>
              <c:numRef>
                <c:f>'Delta method (precip.)'!$M$7:$M$18</c:f>
                <c:numCache>
                  <c:formatCode>General</c:formatCode>
                  <c:ptCount val="12"/>
                  <c:pt idx="0">
                    <c:v>36.386227576972907</c:v>
                  </c:pt>
                  <c:pt idx="1">
                    <c:v>32.229388868335413</c:v>
                  </c:pt>
                  <c:pt idx="2">
                    <c:v>30.667470493432859</c:v>
                  </c:pt>
                  <c:pt idx="3">
                    <c:v>50.159467308696719</c:v>
                  </c:pt>
                  <c:pt idx="4">
                    <c:v>33.721438371875003</c:v>
                  </c:pt>
                  <c:pt idx="5">
                    <c:v>104.57940591568001</c:v>
                  </c:pt>
                  <c:pt idx="6">
                    <c:v>116.76994596460979</c:v>
                  </c:pt>
                  <c:pt idx="7">
                    <c:v>77.491129601912149</c:v>
                  </c:pt>
                  <c:pt idx="8">
                    <c:v>119.40036379883635</c:v>
                  </c:pt>
                  <c:pt idx="9">
                    <c:v>71.653597573407097</c:v>
                  </c:pt>
                  <c:pt idx="10">
                    <c:v>51.515147357804331</c:v>
                  </c:pt>
                  <c:pt idx="11">
                    <c:v>34.426322934514012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Lit>
              <c:formatCode>General</c:formatCode>
              <c:ptCount val="12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81C5-428A-929F-75E948FCE83D}"/>
            </c:ext>
          </c:extLst>
        </c:ser>
        <c:ser>
          <c:idx val="2"/>
          <c:order val="1"/>
          <c:tx>
            <c:strRef>
              <c:f>'Delta method (precip.)'!$L$6</c:f>
              <c:strCache>
                <c:ptCount val="1"/>
                <c:pt idx="0">
                  <c:v>F-P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'Delta method (precip.)'!$N$7:$N$18</c:f>
                <c:numCache>
                  <c:formatCode>General</c:formatCode>
                  <c:ptCount val="12"/>
                  <c:pt idx="0">
                    <c:v>42.873116350854652</c:v>
                  </c:pt>
                  <c:pt idx="1">
                    <c:v>50.710271390630133</c:v>
                  </c:pt>
                  <c:pt idx="2">
                    <c:v>80.357794006299102</c:v>
                  </c:pt>
                  <c:pt idx="3">
                    <c:v>51.677579647556399</c:v>
                  </c:pt>
                  <c:pt idx="4">
                    <c:v>56.155485144431879</c:v>
                  </c:pt>
                  <c:pt idx="5">
                    <c:v>107.18523426940752</c:v>
                  </c:pt>
                  <c:pt idx="6">
                    <c:v>113.8907303226222</c:v>
                  </c:pt>
                  <c:pt idx="7">
                    <c:v>175.28416441353315</c:v>
                  </c:pt>
                  <c:pt idx="8">
                    <c:v>156.83361674342441</c:v>
                  </c:pt>
                  <c:pt idx="9">
                    <c:v>102.81932478483469</c:v>
                  </c:pt>
                  <c:pt idx="10">
                    <c:v>64.472461798952182</c:v>
                  </c:pt>
                  <c:pt idx="11">
                    <c:v>42.585345112651503</c:v>
                  </c:pt>
                </c:numCache>
              </c:numRef>
            </c:plus>
            <c:minus>
              <c:numRef>
                <c:f>'Delta method (precip.)'!$N$7:$N$18</c:f>
                <c:numCache>
                  <c:formatCode>General</c:formatCode>
                  <c:ptCount val="12"/>
                  <c:pt idx="0">
                    <c:v>42.873116350854652</c:v>
                  </c:pt>
                  <c:pt idx="1">
                    <c:v>50.710271390630133</c:v>
                  </c:pt>
                  <c:pt idx="2">
                    <c:v>80.357794006299102</c:v>
                  </c:pt>
                  <c:pt idx="3">
                    <c:v>51.677579647556399</c:v>
                  </c:pt>
                  <c:pt idx="4">
                    <c:v>56.155485144431879</c:v>
                  </c:pt>
                  <c:pt idx="5">
                    <c:v>107.18523426940752</c:v>
                  </c:pt>
                  <c:pt idx="6">
                    <c:v>113.8907303226222</c:v>
                  </c:pt>
                  <c:pt idx="7">
                    <c:v>175.28416441353315</c:v>
                  </c:pt>
                  <c:pt idx="8">
                    <c:v>156.83361674342441</c:v>
                  </c:pt>
                  <c:pt idx="9">
                    <c:v>102.81932478483469</c:v>
                  </c:pt>
                  <c:pt idx="10">
                    <c:v>64.472461798952182</c:v>
                  </c:pt>
                  <c:pt idx="11">
                    <c:v>42.585345112651503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'Delta method (precip.)'!$L$7:$L$18</c:f>
              <c:numCache>
                <c:formatCode>General</c:formatCode>
                <c:ptCount val="12"/>
                <c:pt idx="0">
                  <c:v>-1.6708662720000049</c:v>
                </c:pt>
                <c:pt idx="1">
                  <c:v>11.692563840000005</c:v>
                </c:pt>
                <c:pt idx="2">
                  <c:v>22.790907359999991</c:v>
                </c:pt>
                <c:pt idx="3">
                  <c:v>-30.995524800000041</c:v>
                </c:pt>
                <c:pt idx="4">
                  <c:v>4.2546384000000046</c:v>
                </c:pt>
                <c:pt idx="5">
                  <c:v>12.711168000000043</c:v>
                </c:pt>
                <c:pt idx="6">
                  <c:v>12.56839199999996</c:v>
                </c:pt>
                <c:pt idx="7">
                  <c:v>57.965932800000047</c:v>
                </c:pt>
                <c:pt idx="8">
                  <c:v>-14.004576000000043</c:v>
                </c:pt>
                <c:pt idx="9">
                  <c:v>31.454058239999995</c:v>
                </c:pt>
                <c:pt idx="10">
                  <c:v>21.754267200000001</c:v>
                </c:pt>
                <c:pt idx="11">
                  <c:v>-3.9445064639999927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5-428A-929F-75E948FCE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171848"/>
        <c:axId val="631177424"/>
      </c:barChart>
      <c:catAx>
        <c:axId val="63117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177424"/>
        <c:crosses val="autoZero"/>
        <c:auto val="1"/>
        <c:lblAlgn val="ctr"/>
        <c:lblOffset val="100"/>
        <c:noMultiLvlLbl val="0"/>
      </c:catAx>
      <c:valAx>
        <c:axId val="6311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17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'Delta method (temp.)'!$M$7:$M$18</c:f>
                <c:numCache>
                  <c:formatCode>General</c:formatCode>
                  <c:ptCount val="12"/>
                  <c:pt idx="0">
                    <c:v>1.0131474362105455</c:v>
                  </c:pt>
                  <c:pt idx="1">
                    <c:v>1.1019380154981475</c:v>
                  </c:pt>
                  <c:pt idx="2">
                    <c:v>1.1828113374498892</c:v>
                  </c:pt>
                  <c:pt idx="3">
                    <c:v>1.1838240356995571</c:v>
                  </c:pt>
                  <c:pt idx="4">
                    <c:v>0.78176157490631693</c:v>
                  </c:pt>
                  <c:pt idx="5">
                    <c:v>0.93603714002169136</c:v>
                  </c:pt>
                  <c:pt idx="6">
                    <c:v>0.98132616774445158</c:v>
                  </c:pt>
                  <c:pt idx="7">
                    <c:v>1.0036192243575297</c:v>
                  </c:pt>
                  <c:pt idx="8">
                    <c:v>1.1838220474378709</c:v>
                  </c:pt>
                  <c:pt idx="9">
                    <c:v>0.69090768377548029</c:v>
                  </c:pt>
                  <c:pt idx="10">
                    <c:v>1.2027763497425472</c:v>
                  </c:pt>
                  <c:pt idx="11">
                    <c:v>1.0918915697082736</c:v>
                  </c:pt>
                </c:numCache>
              </c:numRef>
            </c:plus>
            <c:minus>
              <c:numRef>
                <c:f>'Delta method (temp.)'!$M$7:$M$18</c:f>
                <c:numCache>
                  <c:formatCode>General</c:formatCode>
                  <c:ptCount val="12"/>
                  <c:pt idx="0">
                    <c:v>1.0131474362105455</c:v>
                  </c:pt>
                  <c:pt idx="1">
                    <c:v>1.1019380154981475</c:v>
                  </c:pt>
                  <c:pt idx="2">
                    <c:v>1.1828113374498892</c:v>
                  </c:pt>
                  <c:pt idx="3">
                    <c:v>1.1838240356995571</c:v>
                  </c:pt>
                  <c:pt idx="4">
                    <c:v>0.78176157490631693</c:v>
                  </c:pt>
                  <c:pt idx="5">
                    <c:v>0.93603714002169136</c:v>
                  </c:pt>
                  <c:pt idx="6">
                    <c:v>0.98132616774445158</c:v>
                  </c:pt>
                  <c:pt idx="7">
                    <c:v>1.0036192243575297</c:v>
                  </c:pt>
                  <c:pt idx="8">
                    <c:v>1.1838220474378709</c:v>
                  </c:pt>
                  <c:pt idx="9">
                    <c:v>0.69090768377548029</c:v>
                  </c:pt>
                  <c:pt idx="10">
                    <c:v>1.2027763497425472</c:v>
                  </c:pt>
                  <c:pt idx="11">
                    <c:v>1.0918915697082736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Lit>
              <c:formatCode>General</c:formatCode>
              <c:ptCount val="12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3957-4389-B7A4-E931D28FA846}"/>
            </c:ext>
          </c:extLst>
        </c:ser>
        <c:ser>
          <c:idx val="2"/>
          <c:order val="1"/>
          <c:tx>
            <c:strRef>
              <c:f>'Delta method (temp.)'!$L$6</c:f>
              <c:strCache>
                <c:ptCount val="1"/>
                <c:pt idx="0">
                  <c:v>F-P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'Delta method (temp.)'!$N$7:$N$18</c:f>
                <c:numCache>
                  <c:formatCode>General</c:formatCode>
                  <c:ptCount val="12"/>
                  <c:pt idx="0">
                    <c:v>0.71498383897819506</c:v>
                  </c:pt>
                  <c:pt idx="1">
                    <c:v>0.80172408595476874</c:v>
                  </c:pt>
                  <c:pt idx="2">
                    <c:v>0.92999286421993732</c:v>
                  </c:pt>
                  <c:pt idx="3">
                    <c:v>0.99860843176892577</c:v>
                  </c:pt>
                  <c:pt idx="4">
                    <c:v>0.82953393390505403</c:v>
                  </c:pt>
                  <c:pt idx="5">
                    <c:v>0.77680749867646792</c:v>
                  </c:pt>
                  <c:pt idx="6">
                    <c:v>0.93467122026945937</c:v>
                  </c:pt>
                  <c:pt idx="7">
                    <c:v>1.0752229582742383</c:v>
                  </c:pt>
                  <c:pt idx="8">
                    <c:v>0.77619584352146809</c:v>
                  </c:pt>
                  <c:pt idx="9">
                    <c:v>0.8514087796117713</c:v>
                  </c:pt>
                  <c:pt idx="10">
                    <c:v>1.0363480303450197</c:v>
                  </c:pt>
                  <c:pt idx="11">
                    <c:v>0.96619943464070246</c:v>
                  </c:pt>
                </c:numCache>
              </c:numRef>
            </c:plus>
            <c:minus>
              <c:numRef>
                <c:f>'Delta method (temp.)'!$N$7:$N$18</c:f>
                <c:numCache>
                  <c:formatCode>General</c:formatCode>
                  <c:ptCount val="12"/>
                  <c:pt idx="0">
                    <c:v>0.71498383897819506</c:v>
                  </c:pt>
                  <c:pt idx="1">
                    <c:v>0.80172408595476874</c:v>
                  </c:pt>
                  <c:pt idx="2">
                    <c:v>0.92999286421993732</c:v>
                  </c:pt>
                  <c:pt idx="3">
                    <c:v>0.99860843176892577</c:v>
                  </c:pt>
                  <c:pt idx="4">
                    <c:v>0.82953393390505403</c:v>
                  </c:pt>
                  <c:pt idx="5">
                    <c:v>0.77680749867646792</c:v>
                  </c:pt>
                  <c:pt idx="6">
                    <c:v>0.93467122026945937</c:v>
                  </c:pt>
                  <c:pt idx="7">
                    <c:v>1.0752229582742383</c:v>
                  </c:pt>
                  <c:pt idx="8">
                    <c:v>0.77619584352146809</c:v>
                  </c:pt>
                  <c:pt idx="9">
                    <c:v>0.8514087796117713</c:v>
                  </c:pt>
                  <c:pt idx="10">
                    <c:v>1.0363480303450197</c:v>
                  </c:pt>
                  <c:pt idx="11">
                    <c:v>0.96619943464070246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'Delta method (temp.)'!$L$7:$L$18</c:f>
              <c:numCache>
                <c:formatCode>General</c:formatCode>
                <c:ptCount val="12"/>
                <c:pt idx="0">
                  <c:v>4.0544499999999974</c:v>
                </c:pt>
                <c:pt idx="1">
                  <c:v>4.1253999999999991</c:v>
                </c:pt>
                <c:pt idx="2">
                  <c:v>3.6126499999999915</c:v>
                </c:pt>
                <c:pt idx="3">
                  <c:v>3.8085499999999985</c:v>
                </c:pt>
                <c:pt idx="4">
                  <c:v>4.4862500000000018</c:v>
                </c:pt>
                <c:pt idx="5">
                  <c:v>4.085950000000004</c:v>
                </c:pt>
                <c:pt idx="6">
                  <c:v>3.9130500000000019</c:v>
                </c:pt>
                <c:pt idx="7">
                  <c:v>4.3692500000000116</c:v>
                </c:pt>
                <c:pt idx="8">
                  <c:v>5.0368499999999941</c:v>
                </c:pt>
                <c:pt idx="9">
                  <c:v>4.9366500000000073</c:v>
                </c:pt>
                <c:pt idx="10">
                  <c:v>4.7429500000000022</c:v>
                </c:pt>
                <c:pt idx="11">
                  <c:v>3.5374500000000042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7-4389-B7A4-E931D28FA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171848"/>
        <c:axId val="631177424"/>
      </c:barChart>
      <c:catAx>
        <c:axId val="63117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177424"/>
        <c:crosses val="autoZero"/>
        <c:auto val="1"/>
        <c:lblAlgn val="ctr"/>
        <c:lblOffset val="100"/>
        <c:noMultiLvlLbl val="0"/>
      </c:catAx>
      <c:valAx>
        <c:axId val="6311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17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529" cy="497842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842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r">
              <a:defRPr sz="1200"/>
            </a:lvl1pPr>
          </a:lstStyle>
          <a:p>
            <a:fld id="{4D1546FA-0048-4009-975C-829EDD03AF63}" type="datetimeFigureOut">
              <a:rPr kumimoji="1" lang="ja-JP" altLang="en-US" smtClean="0"/>
              <a:t>2022/11/4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6259"/>
            <a:ext cx="2950529" cy="497841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6259"/>
            <a:ext cx="2950529" cy="497841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r">
              <a:defRPr sz="1200"/>
            </a:lvl1pPr>
          </a:lstStyle>
          <a:p>
            <a:fld id="{68BA09A1-E0B9-4B05-8D21-49FEFAD697E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217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7285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6" cy="497285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r">
              <a:defRPr sz="1200"/>
            </a:lvl1pPr>
          </a:lstStyle>
          <a:p>
            <a:fld id="{1E982390-5237-44F3-B103-38B3B679C3B8}" type="datetimeFigureOut">
              <a:rPr kumimoji="1" lang="ja-JP" altLang="en-US" smtClean="0"/>
              <a:t>2022/11/4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5" tIns="45790" rIns="91575" bIns="4579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4205"/>
            <a:ext cx="5445760" cy="4475559"/>
          </a:xfrm>
          <a:prstGeom prst="rect">
            <a:avLst/>
          </a:prstGeom>
        </p:spPr>
        <p:txBody>
          <a:bodyPr vert="horz" lIns="91575" tIns="45790" rIns="91575" bIns="4579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679"/>
            <a:ext cx="2949786" cy="497285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6679"/>
            <a:ext cx="2949786" cy="497285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r">
              <a:defRPr sz="1200"/>
            </a:lvl1pPr>
          </a:lstStyle>
          <a:p>
            <a:fld id="{FEBA5C3B-CCCE-4A61-BC15-B80478CF7C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17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2B4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>
            <a:extLst>
              <a:ext uri="{FF2B5EF4-FFF2-40B4-BE49-F238E27FC236}">
                <a16:creationId xmlns:a16="http://schemas.microsoft.com/office/drawing/2014/main" id="{B223C918-6098-4B2B-ACC5-BAAEB4CD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9" y="130328"/>
            <a:ext cx="7481455" cy="608531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CFAABF11-5E8F-4FE7-B9F1-8966C4CB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89" y="947296"/>
            <a:ext cx="8499911" cy="5178868"/>
          </a:xfrm>
        </p:spPr>
        <p:txBody>
          <a:bodyPr/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/>
            </a:lvl1pPr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11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1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0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3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6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4823-964C-45FA-A500-E67616458F9E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219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145-A8AC-4B86-87CD-A3A32BEB29C7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7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037B-C337-403A-A961-8B282064B739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265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4B5-C0BA-4EFC-99A3-C0E2030D09EA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2B4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>
            <a:extLst>
              <a:ext uri="{FF2B5EF4-FFF2-40B4-BE49-F238E27FC236}">
                <a16:creationId xmlns:a16="http://schemas.microsoft.com/office/drawing/2014/main" id="{B223C918-6098-4B2B-ACC5-BAAEB4CD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9" y="130328"/>
            <a:ext cx="7481455" cy="608531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924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208E-CB1F-40A8-9D96-7AE04D086EF0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19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31D6-2531-461D-A14B-ADF0F2CFABC0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39A9-2FC1-4A9B-995E-E7C8FDDEC33F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2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45FF-FCE2-4097-BC97-B5E5311A3CFF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6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ABF4-0158-49E1-8498-D559E3F0DD34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2977-BD13-492E-856D-A5ED87B2ECF2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36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96E-A38B-4F69-86F8-1F20BCAF7142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4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C828-4091-4193-A072-6890DA28C538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7621" y="6492875"/>
            <a:ext cx="2133600" cy="365125"/>
          </a:xfrm>
        </p:spPr>
        <p:txBody>
          <a:bodyPr/>
          <a:lstStyle/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6472F0-A02E-4A9B-B4C5-B7150240BDE4}"/>
              </a:ext>
            </a:extLst>
          </p:cNvPr>
          <p:cNvCxnSpPr>
            <a:cxnSpLocks/>
          </p:cNvCxnSpPr>
          <p:nvPr userDrawn="1"/>
        </p:nvCxnSpPr>
        <p:spPr>
          <a:xfrm>
            <a:off x="247478" y="764704"/>
            <a:ext cx="8896522" cy="0"/>
          </a:xfrm>
          <a:prstGeom prst="line">
            <a:avLst/>
          </a:prstGeom>
          <a:ln w="28575">
            <a:solidFill>
              <a:srgbClr val="2B4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B4823-964C-45FA-A500-E67616458F9E}" type="datetime1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38EA-E87B-4100-A19B-C28976F76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5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9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Exercise Template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WAKAMATSU Shunya</a:t>
            </a:r>
          </a:p>
          <a:p>
            <a:r>
              <a:rPr lang="en-US" altLang="ja-JP" dirty="0" smtClean="0"/>
              <a:t>Japan Meteorological Agency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4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5430788"/>
            <a:ext cx="3062057" cy="138770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Template: Introduction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86889" y="947296"/>
            <a:ext cx="4836729" cy="5866080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Tokyo Climate Cente</a:t>
            </a:r>
            <a:r>
              <a:rPr lang="en-US" altLang="ja-JP" dirty="0" smtClean="0"/>
              <a:t>r / Japan Meteorological Agency</a:t>
            </a:r>
          </a:p>
          <a:p>
            <a:pPr lvl="1"/>
            <a:r>
              <a:rPr lang="en-US" altLang="ja-JP" dirty="0" smtClean="0"/>
              <a:t>JMA assess </a:t>
            </a:r>
            <a:r>
              <a:rPr lang="en-US" altLang="ja-JP" dirty="0"/>
              <a:t>the effects of global warming on the </a:t>
            </a:r>
            <a:r>
              <a:rPr lang="en-US" altLang="ja-JP" dirty="0" smtClean="0"/>
              <a:t>climate with </a:t>
            </a:r>
            <a:r>
              <a:rPr lang="en-US" altLang="ja-JP" dirty="0"/>
              <a:t>the Global Warming </a:t>
            </a:r>
            <a:r>
              <a:rPr lang="en-US" altLang="ja-JP" dirty="0" smtClean="0"/>
              <a:t>Projection </a:t>
            </a:r>
            <a:r>
              <a:rPr lang="en-US" altLang="ja-JP" dirty="0"/>
              <a:t>with </a:t>
            </a:r>
            <a:r>
              <a:rPr lang="en-US" altLang="ja-JP" dirty="0" smtClean="0"/>
              <a:t>climate models developed </a:t>
            </a:r>
            <a:r>
              <a:rPr lang="en-US" altLang="ja-JP" dirty="0"/>
              <a:t>by the JMA's Meteorological Research Institute (MRI</a:t>
            </a:r>
            <a:r>
              <a:rPr lang="en-US" altLang="ja-JP" dirty="0" smtClean="0"/>
              <a:t>).</a:t>
            </a:r>
            <a:endParaRPr lang="en-US" altLang="ja-JP" dirty="0"/>
          </a:p>
          <a:p>
            <a:pPr lvl="1"/>
            <a:r>
              <a:rPr lang="en-US" altLang="ja-JP" dirty="0" smtClean="0"/>
              <a:t>JMA </a:t>
            </a:r>
            <a:r>
              <a:rPr lang="en-US" altLang="ja-JP" dirty="0"/>
              <a:t>monitors long-term changes in global average surface temperature anomalies for the purpose of monitoring global warming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Climatology in Japan</a:t>
            </a:r>
          </a:p>
          <a:p>
            <a:pPr lvl="1"/>
            <a:r>
              <a:rPr lang="en-US" altLang="ja-JP" dirty="0"/>
              <a:t>Early summer is the rainy season, known as the </a:t>
            </a:r>
            <a:r>
              <a:rPr lang="en-US" altLang="ja-JP" dirty="0" smtClean="0"/>
              <a:t>Baiu, </a:t>
            </a:r>
            <a:r>
              <a:rPr lang="en-US" altLang="ja-JP" dirty="0"/>
              <a:t>caused by a stationary </a:t>
            </a:r>
            <a:r>
              <a:rPr lang="en-US" altLang="ja-JP" dirty="0" smtClean="0"/>
              <a:t>Baiu front.</a:t>
            </a:r>
          </a:p>
          <a:p>
            <a:pPr lvl="1"/>
            <a:r>
              <a:rPr lang="en-US" altLang="ja-JP" dirty="0" smtClean="0"/>
              <a:t>In Summer, the </a:t>
            </a:r>
            <a:r>
              <a:rPr lang="en-US" altLang="ja-JP" dirty="0"/>
              <a:t>North Pacific High extends northwestward around Japan, bringing hot and sunny </a:t>
            </a:r>
            <a:r>
              <a:rPr lang="en-US" altLang="ja-JP" dirty="0" smtClean="0"/>
              <a:t>conditions.</a:t>
            </a:r>
          </a:p>
          <a:p>
            <a:pPr lvl="1"/>
            <a:r>
              <a:rPr lang="en-US" altLang="ja-JP" dirty="0" smtClean="0"/>
              <a:t>Monthly </a:t>
            </a:r>
            <a:r>
              <a:rPr lang="en-US" altLang="ja-JP" dirty="0"/>
              <a:t>precipitation amounts are large in </a:t>
            </a:r>
            <a:r>
              <a:rPr lang="en-US" altLang="ja-JP" dirty="0" smtClean="0"/>
              <a:t>autumn </a:t>
            </a:r>
            <a:r>
              <a:rPr lang="en-US" altLang="ja-JP" dirty="0"/>
              <a:t>due to the active autumnal rain front and tropical cyclones.</a:t>
            </a:r>
            <a:endParaRPr lang="en-US" altLang="ja-JP" dirty="0" smtClean="0"/>
          </a:p>
          <a:p>
            <a:r>
              <a:rPr lang="en-US" altLang="ja-JP" dirty="0" smtClean="0"/>
              <a:t>Recent extreme events</a:t>
            </a:r>
          </a:p>
          <a:p>
            <a:pPr lvl="1"/>
            <a:r>
              <a:rPr lang="en-US" altLang="ja-JP" dirty="0"/>
              <a:t>The Heavy Rain Event of July 2018 </a:t>
            </a:r>
            <a:r>
              <a:rPr lang="en-US" altLang="ja-JP" dirty="0" smtClean="0"/>
              <a:t>from western </a:t>
            </a:r>
            <a:r>
              <a:rPr lang="en-US" altLang="ja-JP" dirty="0"/>
              <a:t>Japan to the Tokai </a:t>
            </a:r>
            <a:r>
              <a:rPr lang="en-US" altLang="ja-JP" dirty="0" smtClean="0"/>
              <a:t>region </a:t>
            </a:r>
            <a:r>
              <a:rPr lang="en-GB" altLang="ja-JP" dirty="0" smtClean="0"/>
              <a:t>and </a:t>
            </a:r>
            <a:r>
              <a:rPr lang="en-GB" altLang="ja-JP" dirty="0"/>
              <a:t>the Subsequent </a:t>
            </a:r>
            <a:r>
              <a:rPr lang="en-GB" altLang="ja-JP" dirty="0" smtClean="0"/>
              <a:t>Heatwave from </a:t>
            </a:r>
            <a:r>
              <a:rPr lang="en-GB" altLang="ja-JP" dirty="0"/>
              <a:t>Mid-July Onward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Record-heavy rain In </a:t>
            </a:r>
            <a:r>
              <a:rPr lang="en-US" altLang="ja-JP" dirty="0"/>
              <a:t>mid-August </a:t>
            </a:r>
            <a:r>
              <a:rPr lang="en-US" altLang="ja-JP" dirty="0" smtClean="0"/>
              <a:t>2021 from </a:t>
            </a:r>
            <a:r>
              <a:rPr lang="en-US" altLang="ja-JP" dirty="0"/>
              <a:t>western to eastern </a:t>
            </a:r>
            <a:r>
              <a:rPr lang="en-US" altLang="ja-JP" dirty="0" smtClean="0"/>
              <a:t>Japan</a:t>
            </a:r>
          </a:p>
          <a:p>
            <a:pPr lvl="1"/>
            <a:r>
              <a:rPr lang="en-US" altLang="ja-JP" dirty="0" smtClean="0"/>
              <a:t>Record-heavy </a:t>
            </a:r>
            <a:r>
              <a:rPr lang="en-US" altLang="ja-JP" dirty="0"/>
              <a:t>rain and </a:t>
            </a:r>
            <a:r>
              <a:rPr lang="en-US" altLang="ja-JP" dirty="0" smtClean="0"/>
              <a:t>record low </a:t>
            </a:r>
            <a:r>
              <a:rPr lang="en-US" altLang="ja-JP" dirty="0"/>
              <a:t>sunshine </a:t>
            </a:r>
            <a:r>
              <a:rPr lang="en-US" altLang="ja-JP" dirty="0" smtClean="0"/>
              <a:t>durations from eastern </a:t>
            </a:r>
            <a:r>
              <a:rPr lang="en-US" altLang="ja-JP" dirty="0"/>
              <a:t>to northeastern Japan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872" y="947296"/>
            <a:ext cx="3027569" cy="146502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6300192" y="2884777"/>
            <a:ext cx="2005030" cy="1887610"/>
            <a:chOff x="5663314" y="3019123"/>
            <a:chExt cx="2880320" cy="2711641"/>
          </a:xfrm>
        </p:grpSpPr>
        <p:sp>
          <p:nvSpPr>
            <p:cNvPr id="6" name="曲折矢印 5"/>
            <p:cNvSpPr/>
            <p:nvPr/>
          </p:nvSpPr>
          <p:spPr>
            <a:xfrm>
              <a:off x="5891468" y="3019123"/>
              <a:ext cx="905322" cy="1222740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曲折矢印 6"/>
            <p:cNvSpPr/>
            <p:nvPr/>
          </p:nvSpPr>
          <p:spPr>
            <a:xfrm rot="5400000">
              <a:off x="7072652" y="3147742"/>
              <a:ext cx="1429794" cy="1512169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曲折矢印 7"/>
            <p:cNvSpPr/>
            <p:nvPr/>
          </p:nvSpPr>
          <p:spPr>
            <a:xfrm rot="10800000">
              <a:off x="7175482" y="4701805"/>
              <a:ext cx="1212007" cy="1028959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曲折矢印 8"/>
            <p:cNvSpPr/>
            <p:nvPr/>
          </p:nvSpPr>
          <p:spPr>
            <a:xfrm rot="16200000">
              <a:off x="5789669" y="4411720"/>
              <a:ext cx="1212007" cy="1271586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6" descr="D:\My Documents\150108\TCC研修資料作成\haru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314" y="3188929"/>
              <a:ext cx="11334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D:\My Documents\150108\TCC研修資料作成\aki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209" y="4618722"/>
              <a:ext cx="111442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D:\My Documents\150108\TCC研修資料作成\huyu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729" y="4566500"/>
              <a:ext cx="1133475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D:\My Documents\150108\TCC研修資料作成\natu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781" y="3305188"/>
              <a:ext cx="10858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5969500" y="4260465"/>
              <a:ext cx="2091762" cy="3979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ja-JP" sz="1200" dirty="0"/>
                <a:t>Japan’s four seasons</a:t>
              </a:r>
              <a:endParaRPr lang="ja-JP" altLang="en-US" sz="1200" dirty="0"/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474" y="2087982"/>
            <a:ext cx="1019035" cy="10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My Documents\150108\TCC研修資料作成\sfc-spr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73" y="2352134"/>
            <a:ext cx="1446140" cy="14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My Documents\150108\TCC研修資料作成\sfc-win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45" y="3936608"/>
            <a:ext cx="1446140" cy="1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D:\My Documents\150108\TCC研修資料作成\sfc-summ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21" y="3198177"/>
            <a:ext cx="1128688" cy="10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My Documents\150108\TCC研修資料作成\sfc-autum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49" y="4476918"/>
            <a:ext cx="1301272" cy="12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722" y="5661248"/>
            <a:ext cx="2095113" cy="96977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452320" y="48061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lgerian" panose="04020705040A02060702" pitchFamily="82" charset="0"/>
              </a:rPr>
              <a:t>Sample</a:t>
            </a:r>
            <a:endParaRPr kumimoji="1" lang="ja-JP" alt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6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Template: </a:t>
            </a:r>
            <a:r>
              <a:rPr lang="en-US" altLang="ja-JP" dirty="0"/>
              <a:t>Observed </a:t>
            </a:r>
            <a:r>
              <a:rPr lang="en-US" altLang="ja-JP" dirty="0" smtClean="0"/>
              <a:t>Trend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15516" y="1052736"/>
            <a:ext cx="8712968" cy="1464466"/>
          </a:xfrm>
          <a:prstGeom prst="wedgeRoundRectCallout">
            <a:avLst>
              <a:gd name="adj1" fmla="val 16028"/>
              <a:gd name="adj2" fmla="val 31593"/>
              <a:gd name="adj3" fmla="val 16667"/>
            </a:avLst>
          </a:prstGeom>
          <a:solidFill>
            <a:srgbClr val="DAEDEF"/>
          </a:solidFill>
          <a:ln w="25400" cap="flat" cmpd="sng" algn="ctr">
            <a:solidFill>
              <a:srgbClr val="DAED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The annual mean surface temperature in Tokyo has risen at a rate of 2.56ºC per century (statistically significant at a confidence level of 99%).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There has been no discernible trend in the annual mean precipitation in Tokyo.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48061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lgerian" panose="04020705040A02060702" pitchFamily="82" charset="0"/>
              </a:rPr>
              <a:t>Sample</a:t>
            </a:r>
            <a:endParaRPr kumimoji="1" lang="ja-JP" alt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29365"/>
              </p:ext>
            </p:extLst>
          </p:nvPr>
        </p:nvGraphicFramePr>
        <p:xfrm>
          <a:off x="510272" y="3254409"/>
          <a:ext cx="4030638" cy="25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777249"/>
              </p:ext>
            </p:extLst>
          </p:nvPr>
        </p:nvGraphicFramePr>
        <p:xfrm>
          <a:off x="4760131" y="3284984"/>
          <a:ext cx="4138629" cy="256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721357" y="3043486"/>
            <a:ext cx="32435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Annual Mean Temperature (2.6 </a:t>
            </a:r>
            <a:r>
              <a:rPr kumimoji="0" lang="en-US" altLang="ja-JP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ºC</a:t>
            </a:r>
            <a:r>
              <a:rPr kumimoji="1" lang="en-US" altLang="ja-JP" sz="1400" dirty="0" smtClean="0"/>
              <a:t>/100yr)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16907" y="3013778"/>
            <a:ext cx="284456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Annual Total Precipitation (no trend)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9598" y="309050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(ºC)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0" y="306896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(mm)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9105" y="541369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Years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32882" y="534324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Years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652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Template: </a:t>
            </a:r>
            <a:r>
              <a:rPr lang="en-US" altLang="ja-JP" dirty="0" smtClean="0"/>
              <a:t>Future Change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15516" y="1052736"/>
            <a:ext cx="8712968" cy="1611672"/>
          </a:xfrm>
          <a:prstGeom prst="wedgeRoundRectCallout">
            <a:avLst>
              <a:gd name="adj1" fmla="val 16028"/>
              <a:gd name="adj2" fmla="val 31593"/>
              <a:gd name="adj3" fmla="val 16667"/>
            </a:avLst>
          </a:prstGeom>
          <a:solidFill>
            <a:srgbClr val="DAEDEF"/>
          </a:solidFill>
          <a:ln w="25400" cap="flat" cmpd="sng" algn="ctr">
            <a:solidFill>
              <a:srgbClr val="DAED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The projected changes in monthly mean surface temperatures in Tokyo in 2080-2099 relative to the 1995-2014 are in the range of +3.5ºC (Dec.)  to +5.0ºC (Sep.). In August, the future value is 31.2ºC (Aug.).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The projected changes in total precipitation in Tokyo in 2080-2099 relative to the 1995-2014 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have </a:t>
            </a: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no significant tendency.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48061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lgerian" panose="04020705040A02060702" pitchFamily="82" charset="0"/>
              </a:rPr>
              <a:t>Sample</a:t>
            </a:r>
            <a:endParaRPr kumimoji="1" lang="ja-JP" alt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79750"/>
              </p:ext>
            </p:extLst>
          </p:nvPr>
        </p:nvGraphicFramePr>
        <p:xfrm>
          <a:off x="219085" y="3184910"/>
          <a:ext cx="4208899" cy="233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27670"/>
              </p:ext>
            </p:extLst>
          </p:nvPr>
        </p:nvGraphicFramePr>
        <p:xfrm>
          <a:off x="4572000" y="3175972"/>
          <a:ext cx="4208899" cy="233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67085" y="3043959"/>
            <a:ext cx="29038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Monthly Mean Temperature Changes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5739" y="2990937"/>
            <a:ext cx="282615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Monthly Total Precipitation Changes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299695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(ºC)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9992" y="292494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(mm)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9105" y="5413694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Months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32882" y="53432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Months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014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7" y="3582669"/>
            <a:ext cx="4002215" cy="253554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77939" y="3645350"/>
            <a:ext cx="95250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SSP8-8.5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243" y="6103806"/>
            <a:ext cx="5197829" cy="50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The change from 1995 – 2014 to 2081 – 2100 in annual hottest daily maximum temperature, </a:t>
            </a:r>
            <a:r>
              <a:rPr kumimoji="1" lang="en-US" altLang="ja-JP" sz="1400" dirty="0" err="1" smtClean="0"/>
              <a:t>TXx</a:t>
            </a:r>
            <a:r>
              <a:rPr kumimoji="1" lang="en-US" altLang="ja-JP" sz="1400" dirty="0" smtClean="0"/>
              <a:t>.   </a:t>
            </a:r>
            <a:r>
              <a:rPr lang="en-US" altLang="ja-JP" sz="1400" dirty="0" smtClean="0"/>
              <a:t>&lt;</a:t>
            </a:r>
            <a:r>
              <a:rPr lang="en-US" altLang="ja-JP" sz="1400" dirty="0"/>
              <a:t>AR6 WG1 Interactive Atlas&gt;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63666" y="6526716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https://interactive-atlas.ipcc.ch/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Template: </a:t>
            </a:r>
            <a:r>
              <a:rPr lang="en-US" altLang="ja-JP" dirty="0"/>
              <a:t>Uncertainty (Reliability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15516" y="1052736"/>
            <a:ext cx="8712968" cy="2448272"/>
          </a:xfrm>
          <a:prstGeom prst="wedgeRoundRectCallout">
            <a:avLst>
              <a:gd name="adj1" fmla="val 16028"/>
              <a:gd name="adj2" fmla="val 31593"/>
              <a:gd name="adj3" fmla="val 16667"/>
            </a:avLst>
          </a:prstGeom>
          <a:solidFill>
            <a:srgbClr val="DAEDEF"/>
          </a:solidFill>
          <a:ln w="25400" cap="flat" cmpd="sng" algn="ctr">
            <a:solidFill>
              <a:srgbClr val="DAED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Under RCP8.5/SSP5-8.5, it is likely that most land areas will experience further warming of at least 4ºC compared to a 1995–2014 baseline by the end of the 21st century, and in some areas significantly more.  &lt;AR6 WG1 TS.4.3.1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&gt;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Considering emission scenario 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difference and the country location in the IPCC projection map, the </a:t>
            </a: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projection with MRI-AGCM is similar with those in IPCC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48061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lgerian" panose="04020705040A02060702" pitchFamily="82" charset="0"/>
              </a:rPr>
              <a:t>Sample</a:t>
            </a:r>
            <a:endParaRPr kumimoji="1" lang="ja-JP" alt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円/楕円 11"/>
          <p:cNvSpPr/>
          <p:nvPr/>
        </p:nvSpPr>
        <p:spPr>
          <a:xfrm>
            <a:off x="3408886" y="4053067"/>
            <a:ext cx="486014" cy="388810"/>
          </a:xfrm>
          <a:prstGeom prst="ellipse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67" y="3656571"/>
            <a:ext cx="1870849" cy="1154846"/>
          </a:xfrm>
          <a:prstGeom prst="rect">
            <a:avLst/>
          </a:prstGeom>
        </p:spPr>
      </p:pic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59125"/>
              </p:ext>
            </p:extLst>
          </p:nvPr>
        </p:nvGraphicFramePr>
        <p:xfrm>
          <a:off x="5948106" y="4567199"/>
          <a:ext cx="3163115" cy="17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6207413" y="4494629"/>
            <a:ext cx="29038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Monthly Mean Temperature Changes</a:t>
            </a:r>
            <a:endParaRPr kumimoji="1" lang="ja-JP" altLang="en-US" sz="1400" dirty="0"/>
          </a:p>
        </p:txBody>
      </p:sp>
      <p:sp>
        <p:nvSpPr>
          <p:cNvPr id="18" name="右矢印 17"/>
          <p:cNvSpPr/>
          <p:nvPr/>
        </p:nvSpPr>
        <p:spPr>
          <a:xfrm>
            <a:off x="5507486" y="4945960"/>
            <a:ext cx="44062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948106" y="5125662"/>
            <a:ext cx="31631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411703" y="4869200"/>
            <a:ext cx="1268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Multi-model’s annual projected change</a:t>
            </a:r>
            <a:endParaRPr kumimoji="1" lang="ja-JP" altLang="en-US" sz="11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368032" y="4098691"/>
            <a:ext cx="677964" cy="19440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3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38EA-E87B-4100-A19B-C28976F76014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Template: </a:t>
            </a:r>
            <a:r>
              <a:rPr lang="en-US" altLang="ja-JP" dirty="0"/>
              <a:t>Summary and Discussion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86889" y="947295"/>
            <a:ext cx="8499911" cy="572206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Findings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/>
              <a:t>annual mean surface temperature in Tokyo has risen at a rate of 2.56ºC per </a:t>
            </a:r>
            <a:r>
              <a:rPr lang="en-US" altLang="ja-JP" dirty="0" smtClean="0"/>
              <a:t>century.</a:t>
            </a:r>
          </a:p>
          <a:p>
            <a:pPr lvl="1"/>
            <a:r>
              <a:rPr lang="en-US" altLang="ja-JP" dirty="0" smtClean="0"/>
              <a:t>In August, the </a:t>
            </a:r>
            <a:r>
              <a:rPr lang="en-US" altLang="ja-JP" dirty="0"/>
              <a:t>projected </a:t>
            </a:r>
            <a:r>
              <a:rPr lang="en-US" altLang="ja-JP" dirty="0" smtClean="0"/>
              <a:t>value </a:t>
            </a:r>
            <a:r>
              <a:rPr lang="en-US" altLang="ja-JP" dirty="0"/>
              <a:t>in </a:t>
            </a:r>
            <a:r>
              <a:rPr lang="en-US" altLang="ja-JP" dirty="0" smtClean="0"/>
              <a:t>surface </a:t>
            </a:r>
            <a:r>
              <a:rPr lang="en-US" altLang="ja-JP" dirty="0"/>
              <a:t>temperatures in Tokyo in 2080-2099 relative to the 1995-2014 is </a:t>
            </a:r>
            <a:r>
              <a:rPr lang="en-US" altLang="ja-JP" dirty="0" smtClean="0"/>
              <a:t>31.2ºC. </a:t>
            </a:r>
          </a:p>
          <a:p>
            <a:r>
              <a:rPr lang="en-US" altLang="ja-JP" dirty="0" smtClean="0"/>
              <a:t>Estimated impact on the society</a:t>
            </a:r>
          </a:p>
          <a:p>
            <a:pPr lvl="1"/>
            <a:r>
              <a:rPr lang="en-US" altLang="ja-JP" dirty="0" smtClean="0"/>
              <a:t>Risk </a:t>
            </a:r>
            <a:r>
              <a:rPr lang="en-US" altLang="ja-JP" dirty="0"/>
              <a:t>of heat </a:t>
            </a:r>
            <a:r>
              <a:rPr lang="en-US" altLang="ja-JP" dirty="0" smtClean="0"/>
              <a:t>stroke would be increased.</a:t>
            </a:r>
          </a:p>
          <a:p>
            <a:r>
              <a:rPr lang="en-US" altLang="ja-JP" dirty="0" smtClean="0"/>
              <a:t>Actions to be needed I think</a:t>
            </a:r>
          </a:p>
          <a:p>
            <a:pPr lvl="1"/>
            <a:r>
              <a:rPr lang="en-GB" altLang="ja-JP" dirty="0" smtClean="0"/>
              <a:t>Increasing people’s awareness about "Heat </a:t>
            </a:r>
            <a:r>
              <a:rPr lang="en-GB" altLang="ja-JP" dirty="0"/>
              <a:t>Stroke Alert"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52320" y="48061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lgerian" panose="04020705040A02060702" pitchFamily="82" charset="0"/>
              </a:rPr>
              <a:t>Sample</a:t>
            </a:r>
            <a:endParaRPr kumimoji="1" lang="ja-JP" alt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05" y="3501008"/>
            <a:ext cx="1793921" cy="186085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784527" y="5269673"/>
            <a:ext cx="339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https://www.wbgt.env.go.jp/en/#alert_map</a:t>
            </a:r>
          </a:p>
        </p:txBody>
      </p:sp>
    </p:spTree>
    <p:extLst>
      <p:ext uri="{BB962C8B-B14F-4D97-AF65-F5344CB8AC3E}">
        <p14:creationId xmlns:p14="http://schemas.microsoft.com/office/powerpoint/2010/main" val="10869810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16" ma:contentTypeDescription="新しいドキュメントを作成します。" ma:contentTypeScope="" ma:versionID="1312cd1a10d4f6d184f3781fde0ab158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2346f42ddf94dc4961d30e1049e9169d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dfde79-e152-4bd7-bc93-f97589f22fae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</documentManagement>
</p:properties>
</file>

<file path=customXml/itemProps1.xml><?xml version="1.0" encoding="utf-8"?>
<ds:datastoreItem xmlns:ds="http://schemas.openxmlformats.org/officeDocument/2006/customXml" ds:itemID="{D8CFF1A7-7FB3-4892-8994-DCA7B34BA005}"/>
</file>

<file path=customXml/itemProps2.xml><?xml version="1.0" encoding="utf-8"?>
<ds:datastoreItem xmlns:ds="http://schemas.openxmlformats.org/officeDocument/2006/customXml" ds:itemID="{4BC68A09-07A5-4E30-B5A2-429C471308E2}"/>
</file>

<file path=customXml/itemProps3.xml><?xml version="1.0" encoding="utf-8"?>
<ds:datastoreItem xmlns:ds="http://schemas.openxmlformats.org/officeDocument/2006/customXml" ds:itemID="{C4F2D49B-DCB6-47B4-94DC-398A77C69990}"/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5399</TotalTime>
  <Words>538</Words>
  <Application>Microsoft Office PowerPoint</Application>
  <PresentationFormat>画面に合わせる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Algerian</vt:lpstr>
      <vt:lpstr>Arial</vt:lpstr>
      <vt:lpstr>Calibri</vt:lpstr>
      <vt:lpstr>Wingdings</vt:lpstr>
      <vt:lpstr>1_Office ​​テーマ</vt:lpstr>
      <vt:lpstr>Exercise Template</vt:lpstr>
      <vt:lpstr>Template: Introduction</vt:lpstr>
      <vt:lpstr>Template: Observed Trend</vt:lpstr>
      <vt:lpstr>Template: Future Change</vt:lpstr>
      <vt:lpstr>Template: Uncertainty (Reliability)</vt:lpstr>
      <vt:lpstr>Template: Summary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Utilization of Grid Point Value (GPV) of global warming projection</dc:title>
  <dc:creator>若松 俊哉</dc:creator>
  <cp:lastModifiedBy>WAKAMATSU Shunya</cp:lastModifiedBy>
  <cp:revision>722</cp:revision>
  <cp:lastPrinted>2014-11-26T01:52:55Z</cp:lastPrinted>
  <dcterms:created xsi:type="dcterms:W3CDTF">2014-11-13T08:09:49Z</dcterms:created>
  <dcterms:modified xsi:type="dcterms:W3CDTF">2022-11-04T06:18:36Z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</Properties>
</file>